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1" r:id="rId6"/>
    <p:sldId id="264" r:id="rId7"/>
    <p:sldId id="265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CED1-4474-4BF4-9B3D-C59716A1079E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A94-02B0-4413-969D-D85572B6B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52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CED1-4474-4BF4-9B3D-C59716A1079E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A94-02B0-4413-969D-D85572B6B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10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CED1-4474-4BF4-9B3D-C59716A1079E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A94-02B0-4413-969D-D85572B6B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844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375C-9A72-478A-A45F-BD57A9A079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483157"/>
      </p:ext>
    </p:extLst>
  </p:cSld>
  <p:clrMapOvr>
    <a:masterClrMapping/>
  </p:clrMapOvr>
  <p:transition spd="slow" advClick="0" advTm="7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3F6CD-0C1F-455E-AE70-B28C65D379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631417"/>
      </p:ext>
    </p:extLst>
  </p:cSld>
  <p:clrMapOvr>
    <a:masterClrMapping/>
  </p:clrMapOvr>
  <p:transition spd="slow" advClick="0" advTm="7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C71A-0914-45A8-9421-B9325BA4C2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368466"/>
      </p:ext>
    </p:extLst>
  </p:cSld>
  <p:clrMapOvr>
    <a:masterClrMapping/>
  </p:clrMapOvr>
  <p:transition spd="slow" advClick="0" advTm="7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F4E42-C50C-4BF2-A8C6-83274C17EC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741280"/>
      </p:ext>
    </p:extLst>
  </p:cSld>
  <p:clrMapOvr>
    <a:masterClrMapping/>
  </p:clrMapOvr>
  <p:transition spd="slow" advClick="0" advTm="7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49B7-7217-46E2-B6CE-E87B20F5C6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405109"/>
      </p:ext>
    </p:extLst>
  </p:cSld>
  <p:clrMapOvr>
    <a:masterClrMapping/>
  </p:clrMapOvr>
  <p:transition spd="slow" advClick="0" advTm="7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C05F2-674F-4AAF-9EC2-DAFAFC9103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475946"/>
      </p:ext>
    </p:extLst>
  </p:cSld>
  <p:clrMapOvr>
    <a:masterClrMapping/>
  </p:clrMapOvr>
  <p:transition spd="slow" advClick="0" advTm="7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9DBDD-1A70-4505-9BD9-C0A6CACF56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873405"/>
      </p:ext>
    </p:extLst>
  </p:cSld>
  <p:clrMapOvr>
    <a:masterClrMapping/>
  </p:clrMapOvr>
  <p:transition spd="slow" advClick="0" advTm="7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C100D-3BD1-4753-9E54-927CA5A206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323704"/>
      </p:ext>
    </p:extLst>
  </p:cSld>
  <p:clrMapOvr>
    <a:masterClrMapping/>
  </p:clrMapOvr>
  <p:transition spd="slow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CED1-4474-4BF4-9B3D-C59716A1079E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A94-02B0-4413-969D-D85572B6B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667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ACF8-ADB6-4861-AF87-CC428EDF44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426832"/>
      </p:ext>
    </p:extLst>
  </p:cSld>
  <p:clrMapOvr>
    <a:masterClrMapping/>
  </p:clrMapOvr>
  <p:transition spd="slow" advClick="0" advTm="7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F55-118A-4574-909A-9E189366D0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505314"/>
      </p:ext>
    </p:extLst>
  </p:cSld>
  <p:clrMapOvr>
    <a:masterClrMapping/>
  </p:clrMapOvr>
  <p:transition spd="slow" advClick="0" advTm="7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B77B6-3B81-4E9B-BEFE-CE9DA66575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534649"/>
      </p:ext>
    </p:extLst>
  </p:cSld>
  <p:clrMapOvr>
    <a:masterClrMapping/>
  </p:clrMapOvr>
  <p:transition spd="slow" advClick="0" advTm="7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46D91-4597-426F-8B9A-14211F7A6C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975219"/>
      </p:ext>
    </p:extLst>
  </p:cSld>
  <p:clrMapOvr>
    <a:masterClrMapping/>
  </p:clrMapOvr>
  <p:transition spd="slow" advClick="0" advTm="7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A2638-8802-4322-9146-A22A629B6E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264462"/>
      </p:ext>
    </p:extLst>
  </p:cSld>
  <p:clrMapOvr>
    <a:masterClrMapping/>
  </p:clrMapOvr>
  <p:transition spd="slow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CED1-4474-4BF4-9B3D-C59716A1079E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A94-02B0-4413-969D-D85572B6B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45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CED1-4474-4BF4-9B3D-C59716A1079E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A94-02B0-4413-969D-D85572B6B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31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CED1-4474-4BF4-9B3D-C59716A1079E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A94-02B0-4413-969D-D85572B6B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5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CED1-4474-4BF4-9B3D-C59716A1079E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A94-02B0-4413-969D-D85572B6B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63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CED1-4474-4BF4-9B3D-C59716A1079E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A94-02B0-4413-969D-D85572B6B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46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CED1-4474-4BF4-9B3D-C59716A1079E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A94-02B0-4413-969D-D85572B6B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12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5CED1-4474-4BF4-9B3D-C59716A1079E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B1A94-02B0-4413-969D-D85572B6B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74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5CED1-4474-4BF4-9B3D-C59716A1079E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1A94-02B0-4413-969D-D85572B6B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93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AF1B2F-2C44-47D3-9779-38971DC70AB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97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 advTm="7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70;&#1083;&#1080;&#1103;%20&#1053;&#1080;&#1082;&#1086;&#1083;&#1072;&#1077;&#1074;&#1085;&#1072;\Desktop\&#1058;&#1088;&#1086;&#1092;&#1080;&#1084;_&#8212;_&#1044;&#1077;&#1085;&#1100;_&#1059;&#1095;&#1080;&#1090;&#1077;&#1083;&#1103;_(&#1042;&#1077;&#1090;&#1077;&#1088;_&#1074;_&#1075;&#1086;&#1083;&#1086;&#1074;&#1077;)_(Saving-Music.Ru).mp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gi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Users\&#1070;&#1083;&#1080;&#1103;%20&#1053;&#1080;&#1082;&#1086;&#1083;&#1072;&#1077;&#1074;&#1085;&#1072;\Desktop\&#1064;&#1082;&#1086;&#1083;&#1100;&#1085;&#1099;&#1077;%20-%20&#1052;&#1099;%20&#1083;&#1102;&#1073;&#1080;&#1084;%20&#1074;&#1072;&#1089;,%20&#1088;&#1086;&#1076;&#1085;&#1099;&#1077;%20&#1074;&#1072;&#1096;&#1080;%20&#1083;&#1080;&#1094;&#1072;%20(minus).mp3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hyperlink" Target="P1020474.MOV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8.gif"/><Relationship Id="rId9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6;&#1077;&#1085;&#1100;%20&#1091;&#1095;&#1080;&#1090;&#1077;&#1083;&#1103;\zvuk_-_skrip_dveri_(iPlayer.fm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91;&#1095;&#1080;&#1090;&#1077;&#1083;&#1100;&#1089;&#1082;&#1080;&#1081;%20&#1075;&#1086;&#1088;&#1086;&#1089;&#1082;&#1086;&#1087;.pp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Gsy22b7Pw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Потзователь1\Мои документы\Загрузки\Презентации\День учителя Б\74649717_cd74e60cfa3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480"/>
            <a:ext cx="2065432" cy="2065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24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s627230.vk.me/v627230449/1f199/IyLhlz7fO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Трофим_—_День_Учителя_(Ветер_в_голове)_(Saving-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5857892"/>
            <a:ext cx="804866" cy="8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787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7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ma.ua/media/posts/2013060751b1a133c6c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9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63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playcast.ru/uploads/2013/10/04/6240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9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2.searchmasterclass.net/uploads/posts/2013-06-29/image_3528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722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FF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31557_140x199_b1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05952">
            <a:off x="5765474" y="-72917"/>
            <a:ext cx="2684160" cy="3871370"/>
          </a:xfrm>
          <a:prstGeom prst="rect">
            <a:avLst/>
          </a:prstGeom>
        </p:spPr>
      </p:pic>
      <p:sp>
        <p:nvSpPr>
          <p:cNvPr id="2050" name="WordArt 1"/>
          <p:cNvSpPr>
            <a:spLocks noChangeArrowheads="1" noChangeShapeType="1" noTextEdit="1"/>
          </p:cNvSpPr>
          <p:nvPr/>
        </p:nvSpPr>
        <p:spPr bwMode="auto">
          <a:xfrm>
            <a:off x="2916238" y="1844675"/>
            <a:ext cx="5214937" cy="13573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95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22225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 Днем</a:t>
            </a:r>
          </a:p>
        </p:txBody>
      </p:sp>
      <p:sp>
        <p:nvSpPr>
          <p:cNvPr id="2051" name="WordArt 2"/>
          <p:cNvSpPr>
            <a:spLocks noChangeArrowheads="1" noChangeShapeType="1" noTextEdit="1"/>
          </p:cNvSpPr>
          <p:nvPr/>
        </p:nvSpPr>
        <p:spPr bwMode="auto">
          <a:xfrm>
            <a:off x="2627313" y="3860800"/>
            <a:ext cx="5643562" cy="13573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569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22225" algn="ctr">
                  <a:solidFill>
                    <a:srgbClr val="99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Учителя!</a:t>
            </a:r>
          </a:p>
        </p:txBody>
      </p:sp>
      <p:pic>
        <p:nvPicPr>
          <p:cNvPr id="2052" name="Рисунок 6" descr="16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6750844" y="2964657"/>
            <a:ext cx="642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9" descr="16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3464719" y="1321594"/>
            <a:ext cx="642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11" descr="16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2964656" y="2393157"/>
            <a:ext cx="642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12" descr="16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4179094" y="2893219"/>
            <a:ext cx="6429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13" descr="16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5536406" y="2464594"/>
            <a:ext cx="6429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14" descr="16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6322219" y="1535907"/>
            <a:ext cx="642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15" descr="16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5036344" y="1178719"/>
            <a:ext cx="6429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16" descr="16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2714625" y="1071563"/>
            <a:ext cx="64293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8" descr="http://s50.radikal.ru/i128/0808/6a/54815bbb96db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50533">
            <a:off x="579438" y="3141663"/>
            <a:ext cx="127317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8" descr="http://s50.radikal.ru/i128/0808/6a/54815bbb96db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398182">
            <a:off x="811213" y="1662113"/>
            <a:ext cx="15684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8" descr="http://s50.radikal.ru/i128/0808/6a/54815bbb96db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11375">
            <a:off x="-6350" y="376238"/>
            <a:ext cx="216693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7" descr="16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0"/>
            <a:ext cx="9286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7" descr="16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04664"/>
            <a:ext cx="9286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7" descr="16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035648" y="1966020"/>
            <a:ext cx="928688" cy="820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Потзователь1\Мои документы\Загрузки\Презентации\День учителя Б\74649717_cd74e60cfa36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571480"/>
            <a:ext cx="2852936" cy="2852936"/>
          </a:xfrm>
          <a:prstGeom prst="rect">
            <a:avLst/>
          </a:prstGeom>
          <a:noFill/>
        </p:spPr>
      </p:pic>
      <p:pic>
        <p:nvPicPr>
          <p:cNvPr id="23" name="Рисунок 22" descr="leaf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81128"/>
            <a:ext cx="2051488" cy="1749896"/>
          </a:xfrm>
          <a:prstGeom prst="rect">
            <a:avLst/>
          </a:prstGeom>
        </p:spPr>
      </p:pic>
      <p:pic>
        <p:nvPicPr>
          <p:cNvPr id="22" name="Школьные - Мы любим вас, родные ваши лица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8072462" y="5786454"/>
            <a:ext cx="733428" cy="73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2068006"/>
      </p:ext>
    </p:ext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2248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050" grpId="0"/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raz.ekomissionka.kz/content/2015/20150923/visitor/images/201509/i20150923081818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35709"/>
            <a:ext cx="6344912" cy="68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23kids.ru/wp-content/uploads/2016/08/tridevyatoe-carst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03800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uk_-_skrip_dver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8148" y="6000768"/>
            <a:ext cx="590552" cy="5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4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skie-raskraski.ru/sites/default/files/raskraski_otkritki_den_uchitelya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81669" cy="63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>
            <a:hlinkClick r:id="rId3" action="ppaction://hlinkpres?slideindex=1&amp;slidetitle="/>
          </p:cNvPr>
          <p:cNvSpPr/>
          <p:nvPr/>
        </p:nvSpPr>
        <p:spPr>
          <a:xfrm>
            <a:off x="771527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shtosch.edumsko.ru/uploads/2000/1246/generalimage/.thumbs/200x150/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13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a22176bdec65160c28b782c8608db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7260299" cy="54452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6032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Эти цветы для Вас!</a:t>
            </a:r>
          </a:p>
        </p:txBody>
      </p:sp>
    </p:spTree>
    <p:extLst>
      <p:ext uri="{BB962C8B-B14F-4D97-AF65-F5344CB8AC3E}">
        <p14:creationId xmlns:p14="http://schemas.microsoft.com/office/powerpoint/2010/main" xmlns="" val="32158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.sexytales.org/forum/proxy.php?image=http%3A%2F%2Ffoto.bigstatus.ru%2Ff22%2Fd2%2Fd2928ae071c6a93eca95b3645a5c6106.jpg&amp;hash=ef5e7e78c1ee5e93cfde99a329b468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2376"/>
            <a:ext cx="6705624" cy="670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http://offitecyg.ru/wp-content/uploads/2016/04/37398-otkrytki-kartinki-ko-dnyu-uchite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164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feandjoy.ru/uploads/posts/2015-06/1434371180_1336761017_288d377570b5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2675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03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Другая 9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</Words>
  <Application>Microsoft Office PowerPoint</Application>
  <PresentationFormat>Экран (4:3)</PresentationFormat>
  <Paragraphs>3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www.PHILka.RU</dc:creator>
  <cp:lastModifiedBy>Юлия Николаевна</cp:lastModifiedBy>
  <cp:revision>17</cp:revision>
  <dcterms:created xsi:type="dcterms:W3CDTF">2016-10-03T19:45:17Z</dcterms:created>
  <dcterms:modified xsi:type="dcterms:W3CDTF">2016-10-05T06:11:16Z</dcterms:modified>
</cp:coreProperties>
</file>