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6" r:id="rId2"/>
    <p:sldId id="256" r:id="rId3"/>
    <p:sldId id="282" r:id="rId4"/>
    <p:sldId id="278" r:id="rId5"/>
    <p:sldId id="281" r:id="rId6"/>
    <p:sldId id="259" r:id="rId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16AA0C63-6ADF-4229-8FF7-16C58E020804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1" rIns="95563" bIns="477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63" tIns="47781" rIns="95563" bIns="4778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FFCB3945-7616-4B5E-8682-FDEADB9AB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3945-7616-4B5E-8682-FDEADB9AB8C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55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3945-7616-4B5E-8682-FDEADB9AB8C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098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3945-7616-4B5E-8682-FDEADB9AB8C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09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8416-DA9A-476B-8DED-DC5FDB128B4C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F3AC-64BE-4BA8-8EEC-68842A674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03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8416-DA9A-476B-8DED-DC5FDB128B4C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F3AC-64BE-4BA8-8EEC-68842A674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13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8416-DA9A-476B-8DED-DC5FDB128B4C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F3AC-64BE-4BA8-8EEC-68842A674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976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8416-DA9A-476B-8DED-DC5FDB128B4C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F3AC-64BE-4BA8-8EEC-68842A674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04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8416-DA9A-476B-8DED-DC5FDB128B4C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F3AC-64BE-4BA8-8EEC-68842A674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8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8416-DA9A-476B-8DED-DC5FDB128B4C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F3AC-64BE-4BA8-8EEC-68842A674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93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8416-DA9A-476B-8DED-DC5FDB128B4C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F3AC-64BE-4BA8-8EEC-68842A674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9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8416-DA9A-476B-8DED-DC5FDB128B4C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F3AC-64BE-4BA8-8EEC-68842A674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2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8416-DA9A-476B-8DED-DC5FDB128B4C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F3AC-64BE-4BA8-8EEC-68842A674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00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8416-DA9A-476B-8DED-DC5FDB128B4C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F3AC-64BE-4BA8-8EEC-68842A674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368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8416-DA9A-476B-8DED-DC5FDB128B4C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F3AC-64BE-4BA8-8EEC-68842A674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034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58416-DA9A-476B-8DED-DC5FDB128B4C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9F3AC-64BE-4BA8-8EEC-68842A674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39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606"/>
            <a:ext cx="9144000" cy="548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42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7" y="836712"/>
            <a:ext cx="9144000" cy="602128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908720"/>
            <a:ext cx="6984776" cy="4752528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Внутришкольная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комплексная программа воспитательной деятельности школьников 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«Диринская средняя общеобразовательная школа «АГРО» имени И.Е. Федосеева-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Доосо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Пинигинские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игры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36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7" y="836712"/>
            <a:ext cx="9144000" cy="602128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и задачи:</a:t>
            </a:r>
          </a:p>
          <a:p>
            <a:pPr marL="514350" indent="-514350" algn="just">
              <a:buAutoNum type="arabicPeriod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биографии, спортивной жизни олимпийского чемпиона Павла Павловича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Пинигина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Выявление лучших спортсменов по видам спорта.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сборного состава школы.</a:t>
            </a:r>
          </a:p>
          <a:p>
            <a:pPr marL="514350" indent="-514350" algn="just">
              <a:buAutoNum type="arabicPeriod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Сотрудничество с общественными организациями наслега, родителями в целях пропаганды физкультуры, спорта и здорового образа жизни.</a:t>
            </a:r>
          </a:p>
          <a:p>
            <a:pPr marL="514350" indent="-514350" algn="just">
              <a:buAutoNum type="arabicPeriod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коллективизма, спортивного духа, взаимопомощи среди учащихся. </a:t>
            </a:r>
          </a:p>
          <a:p>
            <a:pPr marL="0" indent="0" algn="just">
              <a:buNone/>
            </a:pP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4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7" y="836712"/>
            <a:ext cx="9144000" cy="6021288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482844"/>
              </p:ext>
            </p:extLst>
          </p:nvPr>
        </p:nvGraphicFramePr>
        <p:xfrm>
          <a:off x="179512" y="858795"/>
          <a:ext cx="8890285" cy="4817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4820"/>
                <a:gridCol w="1282988"/>
                <a:gridCol w="1282988"/>
                <a:gridCol w="1245036"/>
                <a:gridCol w="1166301"/>
                <a:gridCol w="1402506"/>
                <a:gridCol w="1305646"/>
              </a:tblGrid>
              <a:tr h="684943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Список руководителей команд и организаторов «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</a:rPr>
                        <a:t>Пинигинские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 игры» на 2018-2019 учебный год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Команды/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направления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B050"/>
                          </a:solidFill>
                          <a:effectLst/>
                        </a:rPr>
                        <a:t>Интеллектуальное  направление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</a:rPr>
                        <a:t>Спортивное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Культурное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Общественное</a:t>
                      </a:r>
                      <a:endPara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800080"/>
                          </a:solidFill>
                          <a:effectLst/>
                        </a:rPr>
                        <a:t>Производственно-предпринимательское направление</a:t>
                      </a:r>
                      <a:endParaRPr lang="ru-RU" sz="900" b="1" dirty="0">
                        <a:solidFill>
                          <a:srgbClr val="800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</a:rPr>
                        <a:t>Летняя занятость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</a:tr>
              <a:tr h="21592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0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Модераторы №1 (организаторы)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B050"/>
                          </a:solidFill>
                          <a:effectLst/>
                        </a:rPr>
                        <a:t>Борисова К.О., Платонова А.И., Попова А.Т., Иванова Е.В.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</a:rPr>
                        <a:t>Кузьмина В.В., МО учителей физической культуры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Новгородов</a:t>
                      </a: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А.П.,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преподаватели ДДШИ имени А.В. </a:t>
                      </a:r>
                      <a:r>
                        <a:rPr lang="ru-RU" sz="1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Посельской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Кирсанова С.А.,</a:t>
                      </a:r>
                      <a:endPara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Сергеева Т.И., Кузьмина А.П.</a:t>
                      </a:r>
                      <a:endPara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Макарова М.Т.</a:t>
                      </a:r>
                      <a:endPara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800080"/>
                          </a:solidFill>
                          <a:effectLst/>
                        </a:rPr>
                        <a:t>Дьячковский Д.Д., Васильева М.Н., Протодьяконов Е.Д.</a:t>
                      </a:r>
                      <a:endParaRPr lang="ru-RU" sz="900" b="1" dirty="0">
                        <a:solidFill>
                          <a:srgbClr val="800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</a:rPr>
                        <a:t>Попова Т.И., Андросова М.В., </a:t>
                      </a:r>
                      <a:r>
                        <a:rPr lang="ru-RU" sz="1000" b="1" dirty="0" err="1">
                          <a:solidFill>
                            <a:srgbClr val="0000FF"/>
                          </a:solidFill>
                          <a:effectLst/>
                        </a:rPr>
                        <a:t>ПротодьяконовЕ.Д</a:t>
                      </a: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</a:rPr>
                        <a:t> Дьячковский Д.Д.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</a:tr>
              <a:tr h="218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«Дохсун»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B050"/>
                          </a:solidFill>
                          <a:effectLst/>
                        </a:rPr>
                        <a:t>Далбаева</a:t>
                      </a:r>
                      <a:r>
                        <a:rPr lang="ru-RU" sz="1000" b="1" dirty="0">
                          <a:solidFill>
                            <a:srgbClr val="00B050"/>
                          </a:solidFill>
                          <a:effectLst/>
                        </a:rPr>
                        <a:t> М.Н.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</a:rPr>
                        <a:t>Кирсанов П.П.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Кобякова О.П.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Васильев Нь.Д.</a:t>
                      </a:r>
                      <a:endParaRPr lang="ru-RU" sz="9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800080"/>
                          </a:solidFill>
                          <a:effectLst/>
                        </a:rPr>
                        <a:t>Осипова С.П.</a:t>
                      </a:r>
                      <a:endParaRPr lang="ru-RU" sz="900" b="1" dirty="0">
                        <a:solidFill>
                          <a:srgbClr val="800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</a:tr>
              <a:tr h="436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«Дархан»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B050"/>
                          </a:solidFill>
                          <a:effectLst/>
                        </a:rPr>
                        <a:t>Андреева М.В.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</a:rPr>
                        <a:t>Корякин И.Г.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Анемподистова М.Г.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Пугачев Г.Ф.</a:t>
                      </a:r>
                      <a:endPara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800080"/>
                          </a:solidFill>
                          <a:effectLst/>
                        </a:rPr>
                        <a:t>Эверстова</a:t>
                      </a:r>
                      <a:r>
                        <a:rPr lang="ru-RU" sz="1000" b="1" dirty="0">
                          <a:solidFill>
                            <a:srgbClr val="800080"/>
                          </a:solidFill>
                          <a:effectLst/>
                        </a:rPr>
                        <a:t> Т.И.</a:t>
                      </a:r>
                      <a:endParaRPr lang="ru-RU" sz="900" b="1" dirty="0">
                        <a:solidFill>
                          <a:srgbClr val="800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</a:tr>
              <a:tr h="436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«Белый медведь»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B050"/>
                          </a:solidFill>
                          <a:effectLst/>
                        </a:rPr>
                        <a:t>Борисова А.Г.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</a:rPr>
                        <a:t>Федосеев П.М.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Поисеева</a:t>
                      </a: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Е.П.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Марков Ф.Т.</a:t>
                      </a:r>
                      <a:endPara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800080"/>
                          </a:solidFill>
                          <a:effectLst/>
                        </a:rPr>
                        <a:t>Пестерева</a:t>
                      </a:r>
                      <a:r>
                        <a:rPr lang="ru-RU" sz="1000" b="1" dirty="0">
                          <a:solidFill>
                            <a:srgbClr val="800080"/>
                          </a:solidFill>
                          <a:effectLst/>
                        </a:rPr>
                        <a:t> В.Г.</a:t>
                      </a:r>
                      <a:endParaRPr lang="ru-RU" sz="900" b="1" dirty="0">
                        <a:solidFill>
                          <a:srgbClr val="800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</a:tr>
              <a:tr h="218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«Зеленый огонь»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B050"/>
                          </a:solidFill>
                          <a:effectLst/>
                        </a:rPr>
                        <a:t>Сергеева Н.Н.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</a:rPr>
                        <a:t>Сергеев А.А.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Петрова Н.Ю.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Посельский</a:t>
                      </a: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Д.С.</a:t>
                      </a:r>
                      <a:endPara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800080"/>
                          </a:solidFill>
                          <a:effectLst/>
                        </a:rPr>
                        <a:t>Васильева И.К.</a:t>
                      </a:r>
                      <a:endParaRPr lang="ru-RU" sz="900" b="1" dirty="0">
                        <a:solidFill>
                          <a:srgbClr val="800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</a:tr>
              <a:tr h="431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«Дьулуур»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B050"/>
                          </a:solidFill>
                          <a:effectLst/>
                        </a:rPr>
                        <a:t>Алексеева О.П.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</a:rPr>
                        <a:t>Софронов С.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Кривошапкина АН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Кладкин</a:t>
                      </a: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А.Ф.</a:t>
                      </a:r>
                      <a:endPara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800080"/>
                          </a:solidFill>
                          <a:effectLst/>
                        </a:rPr>
                        <a:t>Корякина С.В.</a:t>
                      </a:r>
                      <a:endParaRPr lang="ru-RU" sz="900" b="1" dirty="0">
                        <a:solidFill>
                          <a:srgbClr val="800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</a:tr>
              <a:tr h="431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«Олимпионик»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B050"/>
                          </a:solidFill>
                          <a:effectLst/>
                        </a:rPr>
                        <a:t>Лыткина Н.П.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C00000"/>
                          </a:solidFill>
                          <a:effectLst/>
                        </a:rPr>
                        <a:t>Олесов</a:t>
                      </a: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</a:rPr>
                        <a:t> А.С.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Тарасов С.К.</a:t>
                      </a:r>
                      <a:endPara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Сивцев Р.И.</a:t>
                      </a:r>
                      <a:endPara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800080"/>
                          </a:solidFill>
                          <a:effectLst/>
                        </a:rPr>
                        <a:t>Дьячковская К.А.</a:t>
                      </a:r>
                      <a:endParaRPr lang="ru-RU" sz="900" b="1" dirty="0">
                        <a:solidFill>
                          <a:srgbClr val="80008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8313" y="1143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00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Руководители команд по направлениям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3789040"/>
            <a:ext cx="2386608" cy="2337123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Дохсун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Рук. 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Кирсанов П.П.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И.- </a:t>
            </a:r>
            <a:r>
              <a:rPr lang="ru-RU" sz="14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Далбаева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М.Н.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С.- 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Кирсанов П.П.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К.- 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Кобякова О.П.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О.- 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Васильев </a:t>
            </a:r>
            <a:r>
              <a:rPr lang="ru-RU" sz="14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Нь.Д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П/П- 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Осипова С.П.</a:t>
            </a:r>
            <a:endParaRPr lang="ru-RU" sz="1400" i="1" dirty="0"/>
          </a:p>
          <a:p>
            <a:pPr marL="0" indent="0" algn="ctr"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57101" y="1087056"/>
            <a:ext cx="2373788" cy="226732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" name="Овал 5"/>
          <p:cNvSpPr/>
          <p:nvPr/>
        </p:nvSpPr>
        <p:spPr>
          <a:xfrm>
            <a:off x="6372200" y="3789040"/>
            <a:ext cx="2271232" cy="2160240"/>
          </a:xfrm>
          <a:prstGeom prst="ellipse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7" name="Овал 6"/>
          <p:cNvSpPr/>
          <p:nvPr/>
        </p:nvSpPr>
        <p:spPr>
          <a:xfrm>
            <a:off x="462302" y="1179991"/>
            <a:ext cx="2376264" cy="2244703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8" name="Овал 7"/>
          <p:cNvSpPr/>
          <p:nvPr/>
        </p:nvSpPr>
        <p:spPr>
          <a:xfrm>
            <a:off x="3486362" y="3789040"/>
            <a:ext cx="2417290" cy="2304256"/>
          </a:xfrm>
          <a:prstGeom prst="ellipse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9" name="Овал 8"/>
          <p:cNvSpPr/>
          <p:nvPr/>
        </p:nvSpPr>
        <p:spPr>
          <a:xfrm>
            <a:off x="6296152" y="1268760"/>
            <a:ext cx="2174744" cy="208002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1" name="TextBox 10"/>
          <p:cNvSpPr txBox="1"/>
          <p:nvPr/>
        </p:nvSpPr>
        <p:spPr>
          <a:xfrm>
            <a:off x="678326" y="1471345"/>
            <a:ext cx="19442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«Зеленый огонь»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Рук.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Посельский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Д.С.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И.- Сергеева Н.Н.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С.- Сергеев А.А.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К.- Петрова  Н.Ю.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О.-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Посельский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Д.С.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П/П- Васильева И.К.</a:t>
            </a:r>
          </a:p>
          <a:p>
            <a:endParaRPr lang="ru-RU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64233" y="4068941"/>
            <a:ext cx="21666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Олимпионик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Рук. 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Сивцев Р. И.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И.- 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Лыткина Н.П.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С.- </a:t>
            </a:r>
            <a:r>
              <a:rPr lang="ru-RU" sz="14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Олесов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А.С.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К.- 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Тарасов С.К.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О.- 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Иванов Д.Ф.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П/П- 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Дьячковская К.А.</a:t>
            </a:r>
            <a:endParaRPr lang="ru-RU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48064" y="1312775"/>
            <a:ext cx="21828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Дьулуур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Рук.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Кладкин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А.Ф.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И.- Алексеева О.П.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С.- Софронов С.А.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К.- Кривошапкина А.Н.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О.-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Кладкин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А.Ф.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П/П- Корякина С.В.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126" y="1500251"/>
            <a:ext cx="20986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«Белый медведь»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Рук. Федосеев П.М.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И.- Борисова А.Г.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С.- Федосеев П.М.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К.-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Поисеева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Е.П.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О.- Марков Ф.Т.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П/П-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Пестерева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В.Г.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4066" y="3971672"/>
            <a:ext cx="22664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«Дархан»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Рук. Пугачев Г.Ф</a:t>
            </a:r>
            <a:r>
              <a:rPr lang="ru-RU" i="1" dirty="0" smtClean="0"/>
              <a:t>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И.- Андреева М.В.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С.- Корякин И.Г.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К.- Анемподистова М.Г.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О.- Пугачев Г.Ф.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П/П-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Эверстова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Т.И.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686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План-график проведения комплексной спартакиады школьников МБОУ «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Диринской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СОШ «АГРО» имени И.Е. Федосеева-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Доосо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Пинигинские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игры»:</a:t>
            </a:r>
          </a:p>
          <a:p>
            <a:pPr marL="0" indent="0" algn="ctr">
              <a:buNone/>
            </a:pP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7" y="836712"/>
            <a:ext cx="9144000" cy="602128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394487"/>
              </p:ext>
            </p:extLst>
          </p:nvPr>
        </p:nvGraphicFramePr>
        <p:xfrm>
          <a:off x="179512" y="1340768"/>
          <a:ext cx="8856984" cy="47102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/>
                <a:gridCol w="3348372"/>
                <a:gridCol w="2214246"/>
                <a:gridCol w="2214246"/>
              </a:tblGrid>
              <a:tr h="68607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февраль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err="1" smtClean="0"/>
                        <a:t>Хапсагай</a:t>
                      </a:r>
                      <a:r>
                        <a:rPr lang="ru-RU" dirty="0" smtClean="0"/>
                        <a:t>.</a:t>
                      </a:r>
                    </a:p>
                    <a:p>
                      <a:pPr algn="just"/>
                      <a:r>
                        <a:rPr lang="ru-RU" dirty="0" smtClean="0"/>
                        <a:t>«Веселые старты»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Иванов Д.Ф.</a:t>
                      </a:r>
                    </a:p>
                    <a:p>
                      <a:r>
                        <a:rPr lang="ru-RU" dirty="0" smtClean="0"/>
                        <a:t>Кузьмина В.В.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февраля</a:t>
                      </a:r>
                    </a:p>
                    <a:p>
                      <a:r>
                        <a:rPr lang="ru-RU" baseline="0" dirty="0" smtClean="0"/>
                        <a:t>17 февраля</a:t>
                      </a:r>
                      <a:endParaRPr lang="ru-RU" dirty="0"/>
                    </a:p>
                  </a:txBody>
                  <a:tcPr/>
                </a:tc>
              </a:tr>
              <a:tr h="89809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март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Игры предков.</a:t>
                      </a:r>
                    </a:p>
                    <a:p>
                      <a:r>
                        <a:rPr lang="ru-RU" dirty="0" smtClean="0"/>
                        <a:t>Шорт-трек</a:t>
                      </a:r>
                    </a:p>
                    <a:p>
                      <a:r>
                        <a:rPr lang="ru-RU" dirty="0" smtClean="0"/>
                        <a:t>Лыжные</a:t>
                      </a:r>
                      <a:r>
                        <a:rPr lang="ru-RU" baseline="0" dirty="0" smtClean="0"/>
                        <a:t> гонки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Пугачев Г.Ф.</a:t>
                      </a:r>
                    </a:p>
                    <a:p>
                      <a:r>
                        <a:rPr lang="ru-RU" dirty="0" smtClean="0"/>
                        <a:t>МО</a:t>
                      </a:r>
                    </a:p>
                    <a:p>
                      <a:r>
                        <a:rPr lang="ru-RU" dirty="0" smtClean="0"/>
                        <a:t>МО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15-16 марта</a:t>
                      </a:r>
                    </a:p>
                    <a:p>
                      <a:r>
                        <a:rPr lang="ru-RU" dirty="0" smtClean="0"/>
                        <a:t>15 марта</a:t>
                      </a:r>
                    </a:p>
                    <a:p>
                      <a:r>
                        <a:rPr lang="ru-RU" dirty="0" smtClean="0"/>
                        <a:t>15 марта</a:t>
                      </a:r>
                      <a:endParaRPr lang="ru-RU" dirty="0"/>
                    </a:p>
                  </a:txBody>
                  <a:tcPr/>
                </a:tc>
              </a:tr>
              <a:tr h="89190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апрель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r>
                        <a:rPr lang="ru-RU" dirty="0" err="1" smtClean="0"/>
                        <a:t>Куйуур</a:t>
                      </a:r>
                      <a:r>
                        <a:rPr lang="ru-RU" dirty="0" smtClean="0"/>
                        <a:t>».</a:t>
                      </a:r>
                    </a:p>
                    <a:p>
                      <a:r>
                        <a:rPr lang="ru-RU" dirty="0" smtClean="0"/>
                        <a:t>Сдача нормативов ГТО</a:t>
                      </a:r>
                      <a:r>
                        <a:rPr lang="ru-RU" baseline="0" dirty="0" smtClean="0"/>
                        <a:t> по командам.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Шахматный турнир.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r>
                        <a:rPr lang="sah-RU" dirty="0" smtClean="0"/>
                        <a:t>ҕа</a:t>
                      </a:r>
                      <a:r>
                        <a:rPr lang="sah-RU" baseline="0" dirty="0" smtClean="0"/>
                        <a:t> сүбэтэ.</a:t>
                      </a:r>
                    </a:p>
                    <a:p>
                      <a:r>
                        <a:rPr lang="sah-RU" baseline="0" dirty="0" smtClean="0"/>
                        <a:t>МО ф/к</a:t>
                      </a:r>
                    </a:p>
                    <a:p>
                      <a:endParaRPr lang="sah-RU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Филиппов И.А.</a:t>
                      </a:r>
                      <a:endParaRPr lang="sah-RU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 апреля</a:t>
                      </a:r>
                    </a:p>
                    <a:p>
                      <a:r>
                        <a:rPr lang="ru-RU" dirty="0" smtClean="0"/>
                        <a:t>26-27 апреля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26 апреля</a:t>
                      </a:r>
                      <a:endParaRPr lang="ru-RU" dirty="0"/>
                    </a:p>
                  </a:txBody>
                  <a:tcPr/>
                </a:tc>
              </a:tr>
              <a:tr h="1921020">
                <a:tc>
                  <a:txBody>
                    <a:bodyPr/>
                    <a:lstStyle/>
                    <a:p>
                      <a:r>
                        <a:rPr lang="sah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май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h-RU" dirty="0" smtClean="0"/>
                        <a:t>Ыһыах</a:t>
                      </a:r>
                      <a:r>
                        <a:rPr lang="sah-RU" baseline="0" dirty="0" smtClean="0"/>
                        <a:t> күрэҕэ (многоборье)</a:t>
                      </a:r>
                    </a:p>
                    <a:p>
                      <a:r>
                        <a:rPr lang="sah-RU" baseline="0" dirty="0" smtClean="0"/>
                        <a:t>Сайылык кыргыттара</a:t>
                      </a:r>
                    </a:p>
                    <a:p>
                      <a:r>
                        <a:rPr lang="sah-RU" baseline="0" dirty="0" smtClean="0"/>
                        <a:t>(игры с агрокомпонентами)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ah-RU" dirty="0" smtClean="0"/>
                        <a:t>Пугачев</a:t>
                      </a:r>
                      <a:r>
                        <a:rPr lang="sah-RU" baseline="0" dirty="0" smtClean="0"/>
                        <a:t> Г.Ф.</a:t>
                      </a:r>
                    </a:p>
                    <a:p>
                      <a:r>
                        <a:rPr lang="sah-RU" baseline="0" dirty="0" smtClean="0"/>
                        <a:t>Сивцев Р.И.</a:t>
                      </a:r>
                    </a:p>
                    <a:p>
                      <a:r>
                        <a:rPr lang="sah-RU" baseline="0" dirty="0" smtClean="0"/>
                        <a:t>Кузмина В.В.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 мая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7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2632</TotalTime>
  <Words>579</Words>
  <Application>Microsoft Office PowerPoint</Application>
  <PresentationFormat>Экран (4:3)</PresentationFormat>
  <Paragraphs>162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Руководители команд по направлениям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Попова Т.И</dc:creator>
  <cp:lastModifiedBy>Попова Т.И</cp:lastModifiedBy>
  <cp:revision>51</cp:revision>
  <cp:lastPrinted>2018-11-26T07:44:06Z</cp:lastPrinted>
  <dcterms:created xsi:type="dcterms:W3CDTF">2018-01-11T04:26:50Z</dcterms:created>
  <dcterms:modified xsi:type="dcterms:W3CDTF">2019-05-07T07:55:17Z</dcterms:modified>
</cp:coreProperties>
</file>