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67" r:id="rId3"/>
    <p:sldId id="256" r:id="rId4"/>
    <p:sldId id="263" r:id="rId5"/>
    <p:sldId id="275" r:id="rId6"/>
    <p:sldId id="277" r:id="rId7"/>
    <p:sldId id="266" r:id="rId8"/>
    <p:sldId id="276" r:id="rId9"/>
    <p:sldId id="279" r:id="rId10"/>
    <p:sldId id="260" r:id="rId11"/>
    <p:sldId id="270" r:id="rId12"/>
    <p:sldId id="278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57257D"/>
    <a:srgbClr val="C50B87"/>
    <a:srgbClr val="C80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4171" autoAdjust="0"/>
  </p:normalViewPr>
  <p:slideViewPr>
    <p:cSldViewPr>
      <p:cViewPr>
        <p:scale>
          <a:sx n="71" d="100"/>
          <a:sy n="71" d="100"/>
        </p:scale>
        <p:origin x="-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6CBF1-B23D-46F6-ABF6-1A97E13411A9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45338-2D68-4FC2-B8AE-E1BE86D97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4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– раз – и – два – 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390C-5C04-445B-B938-E26ECCC3A59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– раз – и – два – 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390C-5C04-445B-B938-E26ECCC3A59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45338-2D68-4FC2-B8AE-E1BE86D97E7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8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AF24-A255-45DD-BCD4-34635408A931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C229-A18B-489D-AD72-43D57B433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AF24-A255-45DD-BCD4-34635408A931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C229-A18B-489D-AD72-43D57B433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AF24-A255-45DD-BCD4-34635408A931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C229-A18B-489D-AD72-43D57B433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AF24-A255-45DD-BCD4-34635408A931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C229-A18B-489D-AD72-43D57B433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AF24-A255-45DD-BCD4-34635408A931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C229-A18B-489D-AD72-43D57B433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AF24-A255-45DD-BCD4-34635408A931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C229-A18B-489D-AD72-43D57B433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AF24-A255-45DD-BCD4-34635408A931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C229-A18B-489D-AD72-43D57B433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AF24-A255-45DD-BCD4-34635408A931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C229-A18B-489D-AD72-43D57B433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AF24-A255-45DD-BCD4-34635408A931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C229-A18B-489D-AD72-43D57B433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AF24-A255-45DD-BCD4-34635408A931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C229-A18B-489D-AD72-43D57B433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AF24-A255-45DD-BCD4-34635408A931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C229-A18B-489D-AD72-43D57B433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EAF24-A255-45DD-BCD4-34635408A931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C229-A18B-489D-AD72-43D57B433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tatic4.depositphotos.com/1010973/361/v/950/depositphotos_3615155-Wise-owl--reading-book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img_url=tuturova.ucoz.ru/Kartinki/photos0-800x600.jpeg&amp;iorient=&amp;icolor=&amp;site=&amp;text=%D0%BA%D1%83%D1%80%D1%81%20%D0%9C%D0%B8%D1%80%20%D0%B4%D0%B5%D1%8F%D1%82%D0%B5%D0%BB%D1%8C%D0%BD%D0%BE%D1%81%D1%82%D0%B8%20%D0%A1%D0%BE%D0%B2%D0%B0%20%D0%B2%20%D0%BA%D0%B0%D1%80%D1%82%D0%B8%D0%BD%D0%BA%D0%B0%D1%85&amp;wp=&amp;pos=11&amp;isize=&amp;type=&amp;recent=&amp;rpt=simage&amp;itype=&amp;nojs=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img_url=tuturova.ucoz.ru/Kartinki/photos0-800x600.jpeg&amp;iorient=&amp;icolor=&amp;site=&amp;text=%D0%BA%D1%83%D1%80%D1%81%20%D0%9C%D0%B8%D1%80%20%D0%B4%D0%B5%D1%8F%D1%82%D0%B5%D0%BB%D1%8C%D0%BD%D0%BE%D1%81%D1%82%D0%B8%20%D0%A1%D0%BE%D0%B2%D0%B0%20%D0%B2%20%D0%BA%D0%B0%D1%80%D1%82%D0%B8%D0%BD%D0%BA%D0%B0%D1%85&amp;wp=&amp;pos=11&amp;isize=&amp;type=&amp;recent=&amp;rpt=simage&amp;itype=&amp;noj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071688"/>
            <a:ext cx="7158062" cy="1143000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rgbClr val="000099"/>
                </a:solidFill>
              </a:rPr>
              <a:t/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/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Урок письма по теме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 «Заглавная и строчная буквы </a:t>
            </a:r>
            <a:r>
              <a:rPr lang="ru-RU" b="1" dirty="0" err="1" smtClean="0">
                <a:solidFill>
                  <a:srgbClr val="000099"/>
                </a:solidFill>
              </a:rPr>
              <a:t>З,з</a:t>
            </a:r>
            <a:r>
              <a:rPr lang="ru-RU" b="1" dirty="0" smtClean="0">
                <a:solidFill>
                  <a:srgbClr val="000099"/>
                </a:solidFill>
              </a:rPr>
              <a:t>».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/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sz="2000" b="1" dirty="0" smtClean="0">
                <a:solidFill>
                  <a:srgbClr val="000099"/>
                </a:solidFill>
              </a:rPr>
              <a:t>Учитель начальных классов</a:t>
            </a:r>
            <a:br>
              <a:rPr lang="ru-RU" sz="2000" b="1" dirty="0" smtClean="0">
                <a:solidFill>
                  <a:srgbClr val="000099"/>
                </a:solidFill>
              </a:rPr>
            </a:br>
            <a:r>
              <a:rPr lang="ru-RU" sz="2000" b="1" dirty="0" smtClean="0">
                <a:solidFill>
                  <a:srgbClr val="000099"/>
                </a:solidFill>
              </a:rPr>
              <a:t> МОУ «СОШ с. Заветное»</a:t>
            </a:r>
            <a:br>
              <a:rPr lang="ru-RU" sz="2000" b="1" dirty="0" smtClean="0">
                <a:solidFill>
                  <a:srgbClr val="000099"/>
                </a:solidFill>
              </a:rPr>
            </a:br>
            <a:r>
              <a:rPr lang="ru-RU" sz="2000" b="1" dirty="0" smtClean="0">
                <a:solidFill>
                  <a:srgbClr val="000099"/>
                </a:solidFill>
              </a:rPr>
              <a:t>Морозова Светлана Николаевна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IMG_2074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212976"/>
            <a:ext cx="2952328" cy="389105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059832" y="371703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9" descr="karanda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23775" flipV="1">
            <a:off x="4821790" y="4504653"/>
            <a:ext cx="2479711" cy="651810"/>
          </a:xfrm>
          <a:prstGeom prst="rect">
            <a:avLst/>
          </a:prstGeom>
          <a:noFill/>
        </p:spPr>
      </p:pic>
      <p:pic>
        <p:nvPicPr>
          <p:cNvPr id="8" name="Рисунок 7" descr="1624118-2ee4fc57886f1592[1]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285728"/>
            <a:ext cx="1512168" cy="2577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18663 -0.19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64 -0.19976 C -0.17396 -0.21527 -0.16112 -0.23055 -0.14636 -0.23703 C -0.1316 -0.24351 -0.10816 -0.24791 -0.09757 -0.23865 C -0.08697 -0.22939 -0.07935 -0.20185 -0.08298 -0.18171 C -0.08663 -0.16157 -0.09913 -0.1449 -0.11962 -0.11828 C -0.14011 -0.09166 -0.19584 -0.03634 -0.20608 -0.02245 C -0.21632 -0.00856 -0.18976 -0.03426 -0.18056 -0.03541 C -0.17136 -0.03657 -0.15695 -0.0368 -0.15122 -0.02893 C -0.14549 -0.02106 -0.14289 -0.00833 -0.14636 0.01181 C -0.14983 0.03195 -0.1599 0.05996 -0.17205 0.09144 C -0.18421 0.12292 -0.20625 0.17848 -0.21962 0.20024 C -0.23299 0.22199 -0.24514 0.22153 -0.25244 0.22153 C -0.25973 0.22153 -0.26806 0.22084 -0.26337 0.20024 C -0.25869 0.17963 -0.24046 0.12593 -0.22448 0.09792 C -0.20851 0.06991 -0.19271 0.06019 -0.16719 0.03287 C -0.14167 0.00556 -0.08697 -0.04976 -0.07083 -0.06643 " pathEditMode="relative" rAng="0" ptsTypes="aa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IMG_2074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212976"/>
            <a:ext cx="2952328" cy="389105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059832" y="371703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9" descr="karanda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23775" flipV="1">
            <a:off x="4821790" y="4504653"/>
            <a:ext cx="2479711" cy="651810"/>
          </a:xfrm>
          <a:prstGeom prst="rect">
            <a:avLst/>
          </a:prstGeom>
          <a:noFill/>
        </p:spPr>
      </p:pic>
      <p:pic>
        <p:nvPicPr>
          <p:cNvPr id="8" name="Рисунок 7" descr="1624118-2ee4fc57886f1592[1]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285728"/>
            <a:ext cx="1512168" cy="2577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18663 -0.19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64 -0.19976 C -0.17396 -0.21527 -0.16112 -0.23055 -0.14636 -0.23703 C -0.1316 -0.24351 -0.10816 -0.24791 -0.09757 -0.23865 C -0.08697 -0.22939 -0.07935 -0.20185 -0.08298 -0.18171 C -0.08663 -0.16157 -0.09913 -0.1449 -0.11962 -0.11828 C -0.14011 -0.09166 -0.19584 -0.03634 -0.20608 -0.02245 C -0.21632 -0.00856 -0.18976 -0.03426 -0.18056 -0.03541 C -0.17136 -0.03657 -0.15695 -0.0368 -0.15122 -0.02893 C -0.14549 -0.02106 -0.14289 -0.00833 -0.14636 0.01181 C -0.14983 0.03195 -0.1599 0.05996 -0.17205 0.09144 C -0.18421 0.12292 -0.20625 0.17848 -0.21962 0.20024 C -0.23299 0.22199 -0.24514 0.22153 -0.25244 0.22153 C -0.25973 0.22153 -0.26806 0.22084 -0.26337 0.20024 C -0.25869 0.17963 -0.24046 0.12593 -0.22448 0.09792 C -0.20851 0.06991 -0.19271 0.06019 -0.16719 0.03287 C -0.14167 0.00556 -0.08697 -0.04976 -0.07083 -0.06643 " pathEditMode="relative" rAng="0" ptsTypes="aa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зззззззззззззз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718649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484784"/>
            <a:ext cx="604684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Молодцы!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endParaRPr lang="ru-RU" sz="4800" dirty="0" smtClean="0">
              <a:solidFill>
                <a:srgbClr val="002060"/>
              </a:solidFill>
            </a:endParaRPr>
          </a:p>
          <a:p>
            <a:r>
              <a:rPr lang="ru-RU" sz="4800" dirty="0" smtClean="0">
                <a:solidFill>
                  <a:srgbClr val="002060"/>
                </a:solidFill>
              </a:rPr>
              <a:t>Спасибо </a:t>
            </a:r>
            <a:r>
              <a:rPr lang="ru-RU" sz="4800" dirty="0">
                <a:solidFill>
                  <a:srgbClr val="002060"/>
                </a:solidFill>
              </a:rPr>
              <a:t>за </a:t>
            </a:r>
            <a:r>
              <a:rPr lang="ru-RU" sz="4800" dirty="0" smtClean="0">
                <a:solidFill>
                  <a:srgbClr val="002060"/>
                </a:solidFill>
              </a:rPr>
              <a:t>внимание!</a:t>
            </a:r>
          </a:p>
          <a:p>
            <a:endParaRPr lang="ru-RU" dirty="0"/>
          </a:p>
        </p:txBody>
      </p:sp>
      <p:pic>
        <p:nvPicPr>
          <p:cNvPr id="1027" name="Picture 3" descr="C:\Users\User\Desktop\bell_PNG534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13" y="2996952"/>
            <a:ext cx="4176464" cy="34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4.depositphotos.com/1010973/361/v/950/depositphotos_3615155-Wise-owl--reading-book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600079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28" y="361542"/>
            <a:ext cx="678661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1A3DC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Привет, друзья!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33198"/>
            <a:ext cx="54292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аяц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зверята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звезда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ебра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</a:p>
        </p:txBody>
      </p:sp>
      <p:pic>
        <p:nvPicPr>
          <p:cNvPr id="9" name="Рисунок 8" descr="http://im2-tub-ru.yandex.net/i?id=215305567-04-72&amp;n=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85728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42988" y="2349500"/>
            <a:ext cx="1657350" cy="19431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258888" y="2492375"/>
            <a:ext cx="122555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2771775" y="2276475"/>
            <a:ext cx="10080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700338" y="3213100"/>
            <a:ext cx="10080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79838" y="3573016"/>
            <a:ext cx="1800274" cy="2086422"/>
          </a:xfrm>
          <a:prstGeom prst="rect">
            <a:avLst/>
          </a:prstGeom>
          <a:solidFill>
            <a:srgbClr val="00CC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0" b="1" i="1" dirty="0" smtClean="0"/>
              <a:t>з</a:t>
            </a:r>
            <a:endParaRPr lang="ru-RU" sz="24000" b="1" i="1" dirty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79838" y="908050"/>
            <a:ext cx="1657350" cy="1943100"/>
          </a:xfrm>
          <a:prstGeom prst="rect">
            <a:avLst/>
          </a:prstGeom>
          <a:solidFill>
            <a:srgbClr val="0066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0" b="1" i="1" dirty="0" smtClean="0"/>
              <a:t>З</a:t>
            </a:r>
            <a:endParaRPr lang="ru-RU" sz="18000" b="1" i="1" dirty="0"/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3995738" y="3860800"/>
            <a:ext cx="122555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3924300" y="1125538"/>
            <a:ext cx="122555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21" name="Рисунок 20" descr="http://im2-tub-ru.yandex.net/i?id=215305567-04-72&amp;n=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214950"/>
            <a:ext cx="1785918" cy="143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1695">
            <a:off x="4211961" y="2743587"/>
            <a:ext cx="839300" cy="912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-58503"/>
            <a:ext cx="11271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hello_html_m1eed32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8352928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slide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IMG_209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692696"/>
            <a:ext cx="2160240" cy="2048994"/>
          </a:xfrm>
          <a:prstGeom prst="rect">
            <a:avLst/>
          </a:prstGeom>
        </p:spPr>
      </p:pic>
      <p:pic>
        <p:nvPicPr>
          <p:cNvPr id="6" name="Рисунок 5" descr="IMG_2093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620688"/>
            <a:ext cx="1879410" cy="20882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3848" y="692696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сидеть за столом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2492896"/>
            <a:ext cx="3024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правильно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492896"/>
            <a:ext cx="3024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неправильно.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2996952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расположить тетрадь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157192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держать ручку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Рисунок 13" descr="IMG_2094 - копи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3140968"/>
            <a:ext cx="1656184" cy="1803142"/>
          </a:xfrm>
          <a:prstGeom prst="rect">
            <a:avLst/>
          </a:prstGeom>
        </p:spPr>
      </p:pic>
      <p:pic>
        <p:nvPicPr>
          <p:cNvPr id="15" name="Рисунок 14" descr="IMG_209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3140968"/>
            <a:ext cx="1782397" cy="187220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1560" y="4797152"/>
            <a:ext cx="3024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неправильно.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4797152"/>
            <a:ext cx="3024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правильно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Рисунок 17" descr="IMG_2095 - копия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5589240"/>
            <a:ext cx="1920943" cy="93610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868144" y="6457890"/>
            <a:ext cx="3024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правильно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Рисунок 19" descr="IMG_209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5229199"/>
            <a:ext cx="2016224" cy="135617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83568" y="6457890"/>
            <a:ext cx="3024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неправильно.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7" y="444737"/>
            <a:ext cx="7776864" cy="63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032"/>
            <a:ext cx="9641386" cy="676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64</Words>
  <Application>Microsoft Office PowerPoint</Application>
  <PresentationFormat>Экран (4:3)</PresentationFormat>
  <Paragraphs>26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Урок письма по теме  «Заглавная и строчная буквы З,з».  Учитель начальных классов  МОУ «СОШ с. Заветное» Морозова Светлана Николаевна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47</cp:revision>
  <dcterms:created xsi:type="dcterms:W3CDTF">2012-11-13T11:35:16Z</dcterms:created>
  <dcterms:modified xsi:type="dcterms:W3CDTF">2018-12-15T17:44:09Z</dcterms:modified>
</cp:coreProperties>
</file>