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352" r:id="rId2"/>
    <p:sldId id="362" r:id="rId3"/>
    <p:sldId id="361" r:id="rId4"/>
    <p:sldId id="364" r:id="rId5"/>
    <p:sldId id="360" r:id="rId6"/>
    <p:sldId id="363" r:id="rId7"/>
    <p:sldId id="365" r:id="rId8"/>
    <p:sldId id="366" r:id="rId9"/>
    <p:sldId id="313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54" d="100"/>
          <a:sy n="54" d="100"/>
        </p:scale>
        <p:origin x="-2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C0260-D877-41EE-9834-CDE92DFB449F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104DB-9AC4-454E-BED8-FB21ADA08E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234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Collaborative atmosphere</a:t>
            </a:r>
            <a:endParaRPr lang="ru-RU" dirty="0">
              <a:latin typeface="Constantia" pitchFamily="18" charset="0"/>
            </a:endParaRPr>
          </a:p>
        </p:txBody>
      </p:sp>
      <p:pic>
        <p:nvPicPr>
          <p:cNvPr id="1026" name="Picture 2" descr="C:\Users\Lenovo\Documents\Bluetooth Folder\Screenshot_2016-04-05-22-41-48-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5"/>
            <a:ext cx="7858180" cy="48913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0" y="1214422"/>
            <a:ext cx="4353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Constantia" pitchFamily="18" charset="0"/>
              </a:rPr>
              <a:t>    </a:t>
            </a:r>
            <a:r>
              <a:rPr lang="en-US" sz="2800" dirty="0" smtClean="0">
                <a:latin typeface="Constantia" pitchFamily="18" charset="0"/>
              </a:rPr>
              <a:t>Let’s smile to each other!</a:t>
            </a:r>
            <a:endParaRPr lang="ru-RU" sz="2800" dirty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Homework  </a:t>
            </a:r>
            <a:endParaRPr lang="ru-RU" sz="8800" dirty="0"/>
          </a:p>
        </p:txBody>
      </p:sp>
      <p:pic>
        <p:nvPicPr>
          <p:cNvPr id="1027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071678"/>
            <a:ext cx="3507756" cy="35809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00364" y="5857892"/>
            <a:ext cx="5552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</a:rPr>
              <a:t>TRAVELLING – 12-15 sentences.</a:t>
            </a:r>
          </a:p>
        </p:txBody>
      </p:sp>
    </p:spTree>
    <p:extLst>
      <p:ext uri="{BB962C8B-B14F-4D97-AF65-F5344CB8AC3E}">
        <p14:creationId xmlns="" xmlns:p14="http://schemas.microsoft.com/office/powerpoint/2010/main" val="15390579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5" y="1785926"/>
            <a:ext cx="8072494" cy="4714908"/>
          </a:xfrm>
        </p:spPr>
        <p:txBody>
          <a:bodyPr/>
          <a:lstStyle/>
          <a:p>
            <a:r>
              <a:rPr lang="en-US" b="1" dirty="0" smtClean="0"/>
              <a:t>1. ARGYPHOOTPH </a:t>
            </a:r>
            <a:endParaRPr lang="ru-RU" dirty="0" smtClean="0"/>
          </a:p>
          <a:p>
            <a:r>
              <a:rPr lang="en-US" b="1" dirty="0" smtClean="0"/>
              <a:t>2. KHCOYE</a:t>
            </a:r>
            <a:endParaRPr lang="ru-RU" dirty="0" smtClean="0"/>
          </a:p>
          <a:p>
            <a:r>
              <a:rPr lang="en-US" b="1" dirty="0" smtClean="0"/>
              <a:t>3. RUPETMOC</a:t>
            </a:r>
            <a:endParaRPr lang="ru-RU" dirty="0" smtClean="0"/>
          </a:p>
          <a:p>
            <a:r>
              <a:rPr lang="en-US" b="1" dirty="0" smtClean="0"/>
              <a:t>4. GRNEDIA</a:t>
            </a:r>
            <a:endParaRPr lang="ru-RU" dirty="0" smtClean="0"/>
          </a:p>
          <a:p>
            <a:r>
              <a:rPr lang="en-US" b="1" dirty="0" smtClean="0"/>
              <a:t>5. TEKABSABLL </a:t>
            </a:r>
            <a:endParaRPr lang="ru-RU" dirty="0" smtClean="0"/>
          </a:p>
          <a:p>
            <a:r>
              <a:rPr lang="en-US" b="1" dirty="0" smtClean="0"/>
              <a:t>6. LGCNIYC </a:t>
            </a:r>
            <a:endParaRPr lang="ru-RU" dirty="0" smtClean="0"/>
          </a:p>
          <a:p>
            <a:r>
              <a:rPr lang="en-US" b="1" dirty="0" smtClean="0"/>
              <a:t>7. VRTAIGLELN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58246" cy="1252728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smtClean="0"/>
              <a:t>Group 1: Unscramble the words</a:t>
            </a:r>
            <a:r>
              <a:rPr lang="en-US" sz="2400" dirty="0" smtClean="0"/>
              <a:t>. Make up positive, negative, interrogative sentences, tag questions  with these words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Active</a:t>
            </a:r>
            <a:r>
              <a:rPr lang="ru-RU" dirty="0" smtClean="0"/>
              <a:t>                                                               </a:t>
            </a:r>
            <a:r>
              <a:rPr lang="en-US" dirty="0" smtClean="0"/>
              <a:t>Non-active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Skating, dancing, driving, reading, cooking, playing tennis, watching TV, collecting stamps, , travelling, board games like chess, yoga, surfing, scuba diving , playing video games, skiing, sunbathing, surfing the internet, building sand castles, swimming, horse riding, having a picnic, bungee jumping, rollerblading, cycling, snowboarding, bird watching.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9101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en-US" sz="3100" b="1" dirty="0" smtClean="0"/>
              <a:t>Gr. 2: Divide these hobbies into active and non-active. Explain the differences between these hobbies, may be advantages/disadvantages.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five of us in my family. We all have different ________ . My dad is fond of travelling and taking ____________ of nature and places of interest.</a:t>
            </a:r>
            <a:endParaRPr lang="ru-RU" dirty="0" smtClean="0"/>
          </a:p>
          <a:p>
            <a:r>
              <a:rPr lang="en-US" dirty="0" smtClean="0"/>
              <a:t>My mother prefers to watch  _________ or take care of flowers.</a:t>
            </a:r>
            <a:endParaRPr lang="ru-RU" dirty="0" smtClean="0"/>
          </a:p>
          <a:p>
            <a:r>
              <a:rPr lang="en-US" dirty="0" smtClean="0"/>
              <a:t>My elder sister likes listening to music and chatting __________ . My little brother enjoys __________ pictures  and ________ computer games.</a:t>
            </a:r>
            <a:endParaRPr lang="ru-RU" dirty="0" smtClean="0"/>
          </a:p>
          <a:p>
            <a:r>
              <a:rPr lang="en-US" dirty="0" smtClean="0"/>
              <a:t>My grandpa has a _________ collection of coins. My grandma can __________TV the whole day. You see, tastes differ.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47664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Gr. 2: Fill in the missing words. Tell about the hobbies of the members of your group.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3100" u="sng" dirty="0" smtClean="0">
                <a:solidFill>
                  <a:srgbClr val="FF0000"/>
                </a:solidFill>
              </a:rPr>
              <a:t>Watch</a:t>
            </a:r>
            <a:r>
              <a:rPr lang="en-US" sz="3100" dirty="0" smtClean="0">
                <a:solidFill>
                  <a:srgbClr val="FF0000"/>
                </a:solidFill>
              </a:rPr>
              <a:t>, </a:t>
            </a:r>
            <a:r>
              <a:rPr lang="en-US" sz="3100" u="sng" dirty="0" smtClean="0">
                <a:solidFill>
                  <a:srgbClr val="FF0000"/>
                </a:solidFill>
              </a:rPr>
              <a:t>drawing</a:t>
            </a:r>
            <a:r>
              <a:rPr lang="en-US" sz="3100" dirty="0" smtClean="0">
                <a:solidFill>
                  <a:srgbClr val="FF0000"/>
                </a:solidFill>
              </a:rPr>
              <a:t>, </a:t>
            </a:r>
            <a:r>
              <a:rPr lang="en-US" sz="3100" u="sng" dirty="0" smtClean="0">
                <a:solidFill>
                  <a:srgbClr val="FF0000"/>
                </a:solidFill>
              </a:rPr>
              <a:t>films</a:t>
            </a:r>
            <a:r>
              <a:rPr lang="en-US" sz="3100" dirty="0" smtClean="0">
                <a:solidFill>
                  <a:srgbClr val="FF0000"/>
                </a:solidFill>
              </a:rPr>
              <a:t>, </a:t>
            </a:r>
            <a:r>
              <a:rPr lang="en-US" sz="3100" u="sng" dirty="0" smtClean="0">
                <a:solidFill>
                  <a:srgbClr val="FF0000"/>
                </a:solidFill>
              </a:rPr>
              <a:t>playing</a:t>
            </a:r>
            <a:r>
              <a:rPr lang="en-US" sz="3100" dirty="0" smtClean="0">
                <a:solidFill>
                  <a:srgbClr val="FF0000"/>
                </a:solidFill>
              </a:rPr>
              <a:t>, </a:t>
            </a:r>
            <a:r>
              <a:rPr lang="en-US" sz="3100" u="sng" dirty="0" smtClean="0">
                <a:solidFill>
                  <a:srgbClr val="FF0000"/>
                </a:solidFill>
              </a:rPr>
              <a:t>hobbies</a:t>
            </a:r>
            <a:r>
              <a:rPr lang="en-US" sz="3100" dirty="0" smtClean="0">
                <a:solidFill>
                  <a:srgbClr val="FF0000"/>
                </a:solidFill>
              </a:rPr>
              <a:t>, </a:t>
            </a:r>
            <a:r>
              <a:rPr lang="en-US" sz="3100" u="sng" dirty="0" smtClean="0">
                <a:solidFill>
                  <a:srgbClr val="FF0000"/>
                </a:solidFill>
              </a:rPr>
              <a:t>photos</a:t>
            </a:r>
            <a:r>
              <a:rPr lang="en-US" sz="3100" dirty="0" smtClean="0">
                <a:solidFill>
                  <a:srgbClr val="FF0000"/>
                </a:solidFill>
              </a:rPr>
              <a:t>, </a:t>
            </a:r>
            <a:r>
              <a:rPr lang="en-US" sz="3100" u="sng" dirty="0" smtClean="0">
                <a:solidFill>
                  <a:srgbClr val="FF0000"/>
                </a:solidFill>
              </a:rPr>
              <a:t>big</a:t>
            </a:r>
            <a:r>
              <a:rPr lang="en-US" sz="3100" dirty="0" smtClean="0">
                <a:solidFill>
                  <a:srgbClr val="FF0000"/>
                </a:solidFill>
              </a:rPr>
              <a:t>, </a:t>
            </a:r>
            <a:r>
              <a:rPr lang="en-US" sz="3100" u="sng" dirty="0" smtClean="0">
                <a:solidFill>
                  <a:srgbClr val="FF0000"/>
                </a:solidFill>
              </a:rPr>
              <a:t>on the phone</a:t>
            </a:r>
            <a:endParaRPr lang="ru-RU" sz="3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71612"/>
            <a:ext cx="8572559" cy="50006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My hobby is photography and I think it's -------- I really like                           </a:t>
            </a:r>
            <a:r>
              <a:rPr lang="ru-RU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WONDER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taking photographs of my friends and family, and I try to take photos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2. ------. My </a:t>
            </a:r>
            <a:r>
              <a:rPr lang="en-US" dirty="0" err="1" smtClean="0"/>
              <a:t>favourite</a:t>
            </a:r>
            <a:r>
              <a:rPr lang="en-US" dirty="0" smtClean="0"/>
              <a:t> photo is of my brother at a concert. In the photo,             </a:t>
            </a:r>
            <a:r>
              <a:rPr lang="en-US" dirty="0" smtClean="0">
                <a:solidFill>
                  <a:srgbClr val="FF0000"/>
                </a:solidFill>
              </a:rPr>
              <a:t> DAY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3. he is playing the air guitar and he looks really ------.  In the background,         </a:t>
            </a:r>
            <a:r>
              <a:rPr lang="en-US" dirty="0" smtClean="0">
                <a:solidFill>
                  <a:srgbClr val="FF0000"/>
                </a:solidFill>
              </a:rPr>
              <a:t>FUN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you can see the band. They are looking at him. I think they like him!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4. I also take photos when I'm on holiday. Some of them are quite --------          </a:t>
            </a:r>
            <a:r>
              <a:rPr lang="en-US" dirty="0" smtClean="0">
                <a:solidFill>
                  <a:srgbClr val="FF0000"/>
                </a:solidFill>
              </a:rPr>
              <a:t>BEAUTY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and my mother has put them on the walls of our house. I've got some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great photos of Sochi - I go there with my family in the summer. It's a very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5. -------  city on the Black Sea; in fact, it's the city for the 2014 winter            </a:t>
            </a:r>
            <a:r>
              <a:rPr lang="en-US" dirty="0" smtClean="0">
                <a:solidFill>
                  <a:srgbClr val="FF0000"/>
                </a:solidFill>
              </a:rPr>
              <a:t>   FAME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6. Olympic Games. Sochi is a --------  city with many interesting places            </a:t>
            </a:r>
            <a:r>
              <a:rPr lang="en-US" dirty="0" smtClean="0">
                <a:solidFill>
                  <a:srgbClr val="FF0000"/>
                </a:solidFill>
              </a:rPr>
              <a:t> HISTORY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7. to see. I like taking photos of the ---------  buildings near the water.             </a:t>
            </a:r>
            <a:r>
              <a:rPr lang="en-US" dirty="0" smtClean="0">
                <a:solidFill>
                  <a:srgbClr val="FF0000"/>
                </a:solidFill>
              </a:rPr>
              <a:t>ARISTOCRAT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There are also mountains and trees.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8.  I want to be a ------- photographer when I am older. Do you think I              </a:t>
            </a:r>
            <a:r>
              <a:rPr lang="en-US" dirty="0" smtClean="0">
                <a:solidFill>
                  <a:srgbClr val="FF0000"/>
                </a:solidFill>
              </a:rPr>
              <a:t>PROFESSION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9. can do it? I really want to be ---------   with my photography. Maybe it's       </a:t>
            </a:r>
            <a:r>
              <a:rPr lang="en-US" dirty="0" smtClean="0">
                <a:solidFill>
                  <a:srgbClr val="FF0000"/>
                </a:solidFill>
              </a:rPr>
              <a:t>SUCCESS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10.  </a:t>
            </a:r>
            <a:r>
              <a:rPr lang="en-US" b="1" dirty="0" smtClean="0"/>
              <a:t>-------  </a:t>
            </a:r>
            <a:r>
              <a:rPr lang="en-US" dirty="0" smtClean="0"/>
              <a:t>but I think I can be the best!                                                            </a:t>
            </a:r>
            <a:r>
              <a:rPr lang="ru-RU" dirty="0" smtClean="0"/>
              <a:t>         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 CRAZE       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Group 3: Read the following text. Fill in the text with the given words in capital letters at the end of the line in proper forms.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2143116"/>
            <a:ext cx="7408333" cy="435771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photography</a:t>
            </a:r>
            <a:endParaRPr lang="ru-RU" sz="2800" dirty="0" smtClean="0"/>
          </a:p>
          <a:p>
            <a:r>
              <a:rPr lang="en-US" sz="2800" b="1" dirty="0" smtClean="0"/>
              <a:t>2. hockey</a:t>
            </a:r>
            <a:endParaRPr lang="ru-RU" sz="2800" dirty="0" smtClean="0"/>
          </a:p>
          <a:p>
            <a:r>
              <a:rPr lang="en-US" sz="2800" b="1" dirty="0" smtClean="0"/>
              <a:t>3. computer</a:t>
            </a:r>
            <a:endParaRPr lang="ru-RU" sz="2800" dirty="0" smtClean="0"/>
          </a:p>
          <a:p>
            <a:r>
              <a:rPr lang="en-US" sz="2800" b="1" dirty="0" smtClean="0"/>
              <a:t>4. reading</a:t>
            </a:r>
            <a:endParaRPr lang="ru-RU" sz="2800" dirty="0" smtClean="0"/>
          </a:p>
          <a:p>
            <a:r>
              <a:rPr lang="en-US" sz="2800" b="1" dirty="0" smtClean="0"/>
              <a:t>5. basketball</a:t>
            </a:r>
            <a:endParaRPr lang="ru-RU" sz="2800" dirty="0" smtClean="0"/>
          </a:p>
          <a:p>
            <a:r>
              <a:rPr lang="en-US" sz="2800" b="1" dirty="0" smtClean="0"/>
              <a:t>6. cycling</a:t>
            </a:r>
            <a:endParaRPr lang="ru-RU" sz="2800" dirty="0" smtClean="0"/>
          </a:p>
          <a:p>
            <a:r>
              <a:rPr lang="en-US" sz="2800" b="1" dirty="0" smtClean="0"/>
              <a:t>7. travelling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ANSWERS: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928802"/>
            <a:ext cx="7408333" cy="419736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five of us in my family. We all have different 1. </a:t>
            </a:r>
            <a:r>
              <a:rPr lang="en-US" b="1" i="1" dirty="0" smtClean="0">
                <a:solidFill>
                  <a:srgbClr val="FF0000"/>
                </a:solidFill>
              </a:rPr>
              <a:t>hobbies</a:t>
            </a:r>
            <a:r>
              <a:rPr lang="en-US" dirty="0" smtClean="0"/>
              <a:t> . My dad is fond of travelling and taking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b="1" i="1" dirty="0" smtClean="0">
                <a:solidFill>
                  <a:srgbClr val="FF0000"/>
                </a:solidFill>
              </a:rPr>
              <a:t>photos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nature and places of interest.</a:t>
            </a:r>
            <a:endParaRPr lang="ru-RU" dirty="0" smtClean="0"/>
          </a:p>
          <a:p>
            <a:r>
              <a:rPr lang="en-US" dirty="0" smtClean="0"/>
              <a:t>My mother prefers to go to the 3.</a:t>
            </a:r>
            <a:r>
              <a:rPr lang="en-US" b="1" i="1" dirty="0" smtClean="0">
                <a:solidFill>
                  <a:srgbClr val="FF0000"/>
                </a:solidFill>
              </a:rPr>
              <a:t>cinema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or take care of our cat.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My elder sister likes dancing and chatting 4.</a:t>
            </a:r>
            <a:r>
              <a:rPr lang="en-US" b="1" i="1" dirty="0" smtClean="0">
                <a:solidFill>
                  <a:srgbClr val="FF0000"/>
                </a:solidFill>
              </a:rPr>
              <a:t>on the phone</a:t>
            </a:r>
            <a:r>
              <a:rPr lang="en-US" dirty="0" smtClean="0"/>
              <a:t> . My little brother enjoys </a:t>
            </a:r>
            <a:r>
              <a:rPr lang="en-US" dirty="0" smtClean="0">
                <a:solidFill>
                  <a:srgbClr val="FF0000"/>
                </a:solidFill>
              </a:rPr>
              <a:t>5.</a:t>
            </a:r>
            <a:r>
              <a:rPr lang="en-US" b="1" i="1" dirty="0" smtClean="0">
                <a:solidFill>
                  <a:srgbClr val="FF0000"/>
                </a:solidFill>
              </a:rPr>
              <a:t>reading</a:t>
            </a:r>
            <a:r>
              <a:rPr lang="en-US" b="1" i="1" dirty="0" smtClean="0"/>
              <a:t> </a:t>
            </a:r>
            <a:r>
              <a:rPr lang="en-US" dirty="0" smtClean="0"/>
              <a:t>books and 6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b="1" i="1" dirty="0" smtClean="0">
                <a:solidFill>
                  <a:srgbClr val="FF0000"/>
                </a:solidFill>
              </a:rPr>
              <a:t>playing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computer games.</a:t>
            </a:r>
            <a:endParaRPr lang="ru-RU" dirty="0" smtClean="0"/>
          </a:p>
          <a:p>
            <a:r>
              <a:rPr lang="en-US" dirty="0" smtClean="0"/>
              <a:t>My grandpa has a 7.</a:t>
            </a:r>
            <a:r>
              <a:rPr lang="en-US" b="1" i="1" dirty="0" smtClean="0">
                <a:solidFill>
                  <a:srgbClr val="FF0000"/>
                </a:solidFill>
              </a:rPr>
              <a:t>big</a:t>
            </a:r>
            <a:r>
              <a:rPr lang="en-US" dirty="0" smtClean="0"/>
              <a:t> collection of coins. My grandma can 8.</a:t>
            </a:r>
            <a:r>
              <a:rPr lang="en-US" b="1" i="1" dirty="0" smtClean="0">
                <a:solidFill>
                  <a:srgbClr val="FF0000"/>
                </a:solidFill>
              </a:rPr>
              <a:t>watch </a:t>
            </a:r>
            <a:r>
              <a:rPr lang="en-US" dirty="0" smtClean="0"/>
              <a:t>TV the whole day. You see, tastes differ.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ANSWERS: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857364"/>
            <a:ext cx="7408333" cy="471490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 WONDERFUL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2. DAILY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3. FUNNY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4. BEAUTIFUL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5. FAMOUS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6. HISTORICAL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7. ARISTOCRATIC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8. PROFESSIONAL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9. SUCCESSFUL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10. CRAZY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Answers: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ANd9GcS-ISO8xn-eKmNXdkW6uLqJD3KskTI4Msuycq9sOGz4NdGQUwL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571744"/>
            <a:ext cx="3798903" cy="379890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85852" y="2214554"/>
            <a:ext cx="4196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How do you feel at the end of the lesson?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Are you satisfied with the result?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998</TotalTime>
  <Words>411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Collaborative atmosphere</vt:lpstr>
      <vt:lpstr>Group 1: Unscramble the words. Make up positive, negative, interrogative sentences, tag questions  with these words  </vt:lpstr>
      <vt:lpstr> Gr. 2: Divide these hobbies into active and non-active. Explain the differences between these hobbies, may be advantages/disadvantages. </vt:lpstr>
      <vt:lpstr>Gr. 2: Fill in the missing words. Tell about the hobbies of the members of your group. Watch, drawing, films, playing, hobbies, photos, big, on the phone</vt:lpstr>
      <vt:lpstr> Group 3: Read the following text. Fill in the text with the given words in capital letters at the end of the line in proper forms. </vt:lpstr>
      <vt:lpstr>ANSWERS:</vt:lpstr>
      <vt:lpstr>ANSWERS:</vt:lpstr>
      <vt:lpstr>Answers:</vt:lpstr>
      <vt:lpstr>Слайд 9</vt:lpstr>
      <vt:lpstr>Homework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Painting </dc:title>
  <dc:creator>1</dc:creator>
  <cp:lastModifiedBy>User</cp:lastModifiedBy>
  <cp:revision>102</cp:revision>
  <dcterms:created xsi:type="dcterms:W3CDTF">2013-04-03T16:00:10Z</dcterms:created>
  <dcterms:modified xsi:type="dcterms:W3CDTF">2016-12-02T11:59:32Z</dcterms:modified>
</cp:coreProperties>
</file>