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Asteroi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mple.wikipedia.org/wiki/Comet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e.wikipedia.org/wiki/Mercury_(planet)" TargetMode="External"/><Relationship Id="rId13" Type="http://schemas.openxmlformats.org/officeDocument/2006/relationships/hyperlink" Target="https://simple.wikipedia.org/wiki/Saturn_(planet)" TargetMode="External"/><Relationship Id="rId3" Type="http://schemas.openxmlformats.org/officeDocument/2006/relationships/hyperlink" Target="https://simple.wikipedia.org/wiki/Orbit" TargetMode="External"/><Relationship Id="rId7" Type="http://schemas.openxmlformats.org/officeDocument/2006/relationships/hyperlink" Target="https://simple.wikipedia.org/wiki/Star" TargetMode="External"/><Relationship Id="rId12" Type="http://schemas.openxmlformats.org/officeDocument/2006/relationships/hyperlink" Target="https://simple.wikipedia.org/wiki/Jupiter" TargetMode="External"/><Relationship Id="rId2" Type="http://schemas.openxmlformats.org/officeDocument/2006/relationships/hyperlink" Target="https://simple.wikipedia.org/wiki/Sun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mple.wikipedia.org/wiki/Comet" TargetMode="External"/><Relationship Id="rId11" Type="http://schemas.openxmlformats.org/officeDocument/2006/relationships/hyperlink" Target="https://simple.wikipedia.org/wiki/Mars" TargetMode="External"/><Relationship Id="rId5" Type="http://schemas.openxmlformats.org/officeDocument/2006/relationships/hyperlink" Target="https://simple.wikipedia.org/wiki/Asteroid" TargetMode="External"/><Relationship Id="rId15" Type="http://schemas.openxmlformats.org/officeDocument/2006/relationships/hyperlink" Target="https://simple.wikipedia.org/wiki/Neptune" TargetMode="External"/><Relationship Id="rId10" Type="http://schemas.openxmlformats.org/officeDocument/2006/relationships/hyperlink" Target="https://simple.wikipedia.org/wiki/Earth" TargetMode="External"/><Relationship Id="rId4" Type="http://schemas.openxmlformats.org/officeDocument/2006/relationships/hyperlink" Target="https://simple.wikipedia.org/wiki/Planet" TargetMode="External"/><Relationship Id="rId9" Type="http://schemas.openxmlformats.org/officeDocument/2006/relationships/hyperlink" Target="https://simple.wikipedia.org/wiki/Venus" TargetMode="External"/><Relationship Id="rId14" Type="http://schemas.openxmlformats.org/officeDocument/2006/relationships/hyperlink" Target="https://simple.wikipedia.org/wiki/Uran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Planets in the solar system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407300" cy="53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Saturn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name is Saturn.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color.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the 6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outer rings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extremely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made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dust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chunks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1.4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billion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234576" cy="364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Uranus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12776"/>
            <a:ext cx="3960440" cy="47525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name Uranus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I’m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blue in color.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Humans have named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icy planet.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Because, I’m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coldest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2.9 billion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440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Neptune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name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Neptune.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blue in color.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the 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have too many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storms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atmosphere.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And, I’m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furthest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sun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Sun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4.5 billion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174676" cy="428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Answer the questions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0955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0461" t="60567" r="24019" b="22956"/>
          <a:stretch>
            <a:fillRect/>
          </a:stretch>
        </p:blipFill>
        <p:spPr bwMode="auto">
          <a:xfrm>
            <a:off x="6588224" y="2132856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True of False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The Sun is a 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planet</a:t>
            </a:r>
            <a:r>
              <a:rPr lang="en-US" dirty="0" smtClean="0"/>
              <a:t>                                               false        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2) Jupiter is larger than Neptune.                       </a:t>
            </a:r>
            <a:r>
              <a:rPr lang="en-US" dirty="0" smtClean="0"/>
              <a:t>   ______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3) Venus is the closest planet to the sun.          </a:t>
            </a:r>
            <a:r>
              <a:rPr lang="en-US" dirty="0" smtClean="0"/>
              <a:t>   ______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4) Saturn is the 7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sun.        </a:t>
            </a:r>
            <a:r>
              <a:rPr lang="en-US" dirty="0" smtClean="0"/>
              <a:t>      ______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5) Mars has got rings around it.                        </a:t>
            </a:r>
            <a:r>
              <a:rPr lang="en-US" dirty="0" smtClean="0"/>
              <a:t>     ______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6) There are eight planets in the solar system. </a:t>
            </a:r>
            <a:r>
              <a:rPr lang="en-US" dirty="0" smtClean="0"/>
              <a:t>  ______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Let’s play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546262" cy="34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13784"/>
            <a:ext cx="54931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</a:rPr>
              <a:t>What do you know about the solar system?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22906" r="22270" b="19818"/>
          <a:stretch>
            <a:fillRect/>
          </a:stretch>
        </p:blipFill>
        <p:spPr bwMode="auto">
          <a:xfrm>
            <a:off x="251520" y="1124744"/>
            <a:ext cx="8748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1196752"/>
            <a:ext cx="1350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Calibri" pitchFamily="34" charset="0"/>
                <a:cs typeface="Times New Roman" pitchFamily="18" charset="0"/>
                <a:hlinkClick r:id="rId3" tooltip="Asteroid"/>
              </a:rPr>
              <a:t>asteroids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921" y="1340768"/>
            <a:ext cx="2460079" cy="18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76256" y="980728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5" tooltip="Comet"/>
              </a:rPr>
              <a:t>comets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620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latin typeface="Calibri" pitchFamily="34" charset="0"/>
                <a:cs typeface="Times New Roman" pitchFamily="18" charset="0"/>
              </a:rPr>
              <a:t>Solar</a:t>
            </a:r>
            <a:r>
              <a:rPr lang="ru-RU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  <a:cs typeface="Times New Roman" pitchFamily="18" charset="0"/>
              </a:rPr>
              <a:t>System</a:t>
            </a:r>
            <a:r>
              <a:rPr lang="ru-RU" sz="2800" b="1" i="1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latin typeface="Calibri" pitchFamily="34" charset="0"/>
                <a:cs typeface="Times New Roman" pitchFamily="18" charset="0"/>
              </a:rPr>
              <a:t>is</a:t>
            </a:r>
            <a:r>
              <a:rPr lang="ru-RU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ru-RU" sz="2800" b="1" i="1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en-US" sz="2800" b="1" i="1" u="sng" dirty="0" smtClean="0">
                <a:latin typeface="Calibri" pitchFamily="34" charset="0"/>
                <a:cs typeface="Times New Roman" pitchFamily="18" charset="0"/>
                <a:hlinkClick r:id="rId2"/>
              </a:rPr>
              <a:t>Sun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 and all the objects</a:t>
            </a:r>
          </a:p>
          <a:p>
            <a:pPr>
              <a:buNone/>
            </a:pP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that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3" tooltip="Orbit"/>
              </a:rPr>
              <a:t>orbit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 around it. The Sun is orbited</a:t>
            </a:r>
          </a:p>
          <a:p>
            <a:pPr>
              <a:buNone/>
            </a:pP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by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4" tooltip="Planet"/>
              </a:rPr>
              <a:t>planets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5" tooltip="Asteroid"/>
              </a:rPr>
              <a:t>asteroids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6" tooltip="Comet"/>
              </a:rPr>
              <a:t>comets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 and other things.</a:t>
            </a:r>
            <a:endParaRPr lang="ru-RU" sz="28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The Sun is a </a:t>
            </a:r>
            <a:r>
              <a:rPr lang="en-US" sz="2800" b="1" i="1" u="sng" dirty="0" smtClean="0">
                <a:latin typeface="Calibri" pitchFamily="34" charset="0"/>
                <a:cs typeface="Times New Roman" pitchFamily="18" charset="0"/>
                <a:hlinkClick r:id="rId7"/>
              </a:rPr>
              <a:t>star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. There are eight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4" tooltip="Planet"/>
              </a:rPr>
              <a:t>planets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 in the Solar</a:t>
            </a:r>
          </a:p>
          <a:p>
            <a:pPr>
              <a:buNone/>
            </a:pP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System. There are: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8" tooltip="Mercury (planet)"/>
              </a:rPr>
              <a:t>Mercury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 </a:t>
            </a:r>
            <a:r>
              <a:rPr lang="en-US" sz="2800" b="1" i="1" u="sng" dirty="0" smtClean="0">
                <a:latin typeface="Calibri" pitchFamily="34" charset="0"/>
                <a:cs typeface="Times New Roman" pitchFamily="18" charset="0"/>
                <a:hlinkClick r:id="rId9"/>
              </a:rPr>
              <a:t>Venus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10" tooltip="Earth"/>
              </a:rPr>
              <a:t>Earth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11" tooltip="Mars"/>
              </a:rPr>
              <a:t>Mars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12" tooltip="Jupiter"/>
              </a:rPr>
              <a:t>Jupiter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13" tooltip="Saturn (planet)"/>
              </a:rPr>
              <a:t>Saturn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14" tooltip="Uranus"/>
              </a:rPr>
              <a:t>Uranus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 and 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  <a:hlinkClick r:id="rId15" tooltip="Neptune"/>
              </a:rPr>
              <a:t>Neptune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2800" b="1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6" cstate="print"/>
          <a:srcRect l="60461" t="60567" r="24019" b="22956"/>
          <a:stretch>
            <a:fillRect/>
          </a:stretch>
        </p:blipFill>
        <p:spPr bwMode="auto">
          <a:xfrm>
            <a:off x="6911752" y="0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6" cstate="print"/>
          <a:srcRect l="35428" t="58213" r="56061" b="30018"/>
          <a:stretch>
            <a:fillRect/>
          </a:stretch>
        </p:blipFill>
        <p:spPr bwMode="auto">
          <a:xfrm>
            <a:off x="611560" y="4869160"/>
            <a:ext cx="2160240" cy="16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66967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Mercury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805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1628800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is Mercury;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I’m the second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hottest planet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closest one to the sun;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year of my surface is 88 days.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I’m the smallest but I’m lots of fun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distance from the Sun is 58 million km.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Venus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4929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name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Venus.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hottest planet.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But, the second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sun.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brightest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solar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And, I’m too hot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anyone.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108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80157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Earth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name is Earth.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planet you live on.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planet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sun.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only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me, because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150 million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960440" cy="376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Mars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482453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name is Mars.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 in color.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planet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highest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mountains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solar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system.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volcano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named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Olympus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 from the Sun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228million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344" y="1988841"/>
            <a:ext cx="37841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Jupiter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name is Jupiter.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covered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clouds.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giant red spot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raging storm. As for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I’m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biggest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distance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778 million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960440" cy="41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401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Planets in the solar system</vt:lpstr>
      <vt:lpstr>What do you know about the solar system?</vt:lpstr>
      <vt:lpstr>Слайд 3</vt:lpstr>
      <vt:lpstr>Слайд 4</vt:lpstr>
      <vt:lpstr>Mercury</vt:lpstr>
      <vt:lpstr>Venus</vt:lpstr>
      <vt:lpstr>Earth</vt:lpstr>
      <vt:lpstr>Mars</vt:lpstr>
      <vt:lpstr>Jupiter</vt:lpstr>
      <vt:lpstr>Saturn</vt:lpstr>
      <vt:lpstr>Uranus</vt:lpstr>
      <vt:lpstr>Neptune</vt:lpstr>
      <vt:lpstr>Answer the questions</vt:lpstr>
      <vt:lpstr>True of False</vt:lpstr>
      <vt:lpstr>Let’s play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Planets in the solar system</dc:title>
  <dc:creator>User</dc:creator>
  <cp:lastModifiedBy>User</cp:lastModifiedBy>
  <cp:revision>9</cp:revision>
  <dcterms:modified xsi:type="dcterms:W3CDTF">2020-05-09T20:34:12Z</dcterms:modified>
</cp:coreProperties>
</file>