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 дороге добрых дел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к</a:t>
            </a:r>
            <a:r>
              <a:rPr lang="ru-RU" sz="2800" dirty="0" smtClean="0"/>
              <a:t> доброму здоровью!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9673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6854"/>
            <a:ext cx="12191999" cy="8407021"/>
          </a:xfrm>
        </p:spPr>
      </p:pic>
    </p:spTree>
    <p:extLst>
      <p:ext uri="{BB962C8B-B14F-4D97-AF65-F5344CB8AC3E}">
        <p14:creationId xmlns:p14="http://schemas.microsoft.com/office/powerpoint/2010/main" val="36555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654" y="-144794"/>
            <a:ext cx="12347654" cy="7896722"/>
          </a:xfrm>
        </p:spPr>
      </p:pic>
    </p:spTree>
    <p:extLst>
      <p:ext uri="{BB962C8B-B14F-4D97-AF65-F5344CB8AC3E}">
        <p14:creationId xmlns:p14="http://schemas.microsoft.com/office/powerpoint/2010/main" val="254491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64275"/>
            <a:ext cx="12191999" cy="8679975"/>
          </a:xfrm>
        </p:spPr>
      </p:pic>
    </p:spTree>
    <p:extLst>
      <p:ext uri="{BB962C8B-B14F-4D97-AF65-F5344CB8AC3E}">
        <p14:creationId xmlns:p14="http://schemas.microsoft.com/office/powerpoint/2010/main" val="101608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4841"/>
            <a:ext cx="12192000" cy="7212842"/>
          </a:xfrm>
        </p:spPr>
      </p:pic>
    </p:spTree>
    <p:extLst>
      <p:ext uri="{BB962C8B-B14F-4D97-AF65-F5344CB8AC3E}">
        <p14:creationId xmlns:p14="http://schemas.microsoft.com/office/powerpoint/2010/main" val="368297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1194"/>
            <a:ext cx="12192000" cy="7506269"/>
          </a:xfrm>
        </p:spPr>
      </p:pic>
    </p:spTree>
    <p:extLst>
      <p:ext uri="{BB962C8B-B14F-4D97-AF65-F5344CB8AC3E}">
        <p14:creationId xmlns:p14="http://schemas.microsoft.com/office/powerpoint/2010/main" val="242613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381" y="651060"/>
            <a:ext cx="6691802" cy="5587297"/>
          </a:xfrm>
        </p:spPr>
      </p:pic>
    </p:spTree>
    <p:extLst>
      <p:ext uri="{BB962C8B-B14F-4D97-AF65-F5344CB8AC3E}">
        <p14:creationId xmlns:p14="http://schemas.microsoft.com/office/powerpoint/2010/main" val="176605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98090"/>
            <a:ext cx="12192001" cy="6992536"/>
          </a:xfrm>
        </p:spPr>
      </p:pic>
    </p:spTree>
    <p:extLst>
      <p:ext uri="{BB962C8B-B14F-4D97-AF65-F5344CB8AC3E}">
        <p14:creationId xmlns:p14="http://schemas.microsoft.com/office/powerpoint/2010/main" val="264325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78" y="504967"/>
            <a:ext cx="11165005" cy="5827593"/>
          </a:xfrm>
        </p:spPr>
      </p:pic>
    </p:spTree>
    <p:extLst>
      <p:ext uri="{BB962C8B-B14F-4D97-AF65-F5344CB8AC3E}">
        <p14:creationId xmlns:p14="http://schemas.microsoft.com/office/powerpoint/2010/main" val="20892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225" y="-2380718"/>
            <a:ext cx="12351225" cy="9238718"/>
          </a:xfrm>
        </p:spPr>
      </p:pic>
    </p:spTree>
    <p:extLst>
      <p:ext uri="{BB962C8B-B14F-4D97-AF65-F5344CB8AC3E}">
        <p14:creationId xmlns:p14="http://schemas.microsoft.com/office/powerpoint/2010/main" val="368646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1" y="-491318"/>
            <a:ext cx="10072047" cy="8134066"/>
          </a:xfrm>
        </p:spPr>
      </p:pic>
    </p:spTree>
    <p:extLst>
      <p:ext uri="{BB962C8B-B14F-4D97-AF65-F5344CB8AC3E}">
        <p14:creationId xmlns:p14="http://schemas.microsoft.com/office/powerpoint/2010/main" val="201019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</TotalTime>
  <Words>8</Words>
  <Application>Microsoft Office PowerPoint</Application>
  <PresentationFormat>Широкоэкранный</PresentationFormat>
  <Paragraphs>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Garamond</vt:lpstr>
      <vt:lpstr>Натуральные материалы</vt:lpstr>
      <vt:lpstr>По дороге добрых дел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дороге добрых дел</dc:title>
  <dc:creator>home</dc:creator>
  <cp:lastModifiedBy>home</cp:lastModifiedBy>
  <cp:revision>2</cp:revision>
  <dcterms:created xsi:type="dcterms:W3CDTF">2015-11-10T17:53:21Z</dcterms:created>
  <dcterms:modified xsi:type="dcterms:W3CDTF">2015-11-10T18:16:40Z</dcterms:modified>
</cp:coreProperties>
</file>