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4" r:id="rId5"/>
    <p:sldId id="265" r:id="rId6"/>
    <p:sldId id="267" r:id="rId7"/>
    <p:sldId id="266" r:id="rId8"/>
    <p:sldId id="269" r:id="rId9"/>
    <p:sldId id="271" r:id="rId10"/>
    <p:sldId id="270" r:id="rId11"/>
    <p:sldId id="268" r:id="rId12"/>
    <p:sldId id="257" r:id="rId13"/>
    <p:sldId id="260" r:id="rId14"/>
    <p:sldId id="262" r:id="rId15"/>
    <p:sldId id="263" r:id="rId16"/>
    <p:sldId id="261" r:id="rId17"/>
    <p:sldId id="274" r:id="rId18"/>
    <p:sldId id="273" r:id="rId19"/>
    <p:sldId id="275" r:id="rId20"/>
    <p:sldId id="276" r:id="rId21"/>
    <p:sldId id="279" r:id="rId22"/>
    <p:sldId id="281" r:id="rId23"/>
    <p:sldId id="280" r:id="rId24"/>
    <p:sldId id="278" r:id="rId25"/>
    <p:sldId id="284" r:id="rId26"/>
    <p:sldId id="285" r:id="rId27"/>
    <p:sldId id="283" r:id="rId28"/>
    <p:sldId id="287" r:id="rId29"/>
    <p:sldId id="286" r:id="rId30"/>
    <p:sldId id="277" r:id="rId31"/>
    <p:sldId id="289" r:id="rId32"/>
    <p:sldId id="288" r:id="rId33"/>
    <p:sldId id="291" r:id="rId34"/>
    <p:sldId id="292" r:id="rId35"/>
    <p:sldId id="290" r:id="rId36"/>
    <p:sldId id="295" r:id="rId37"/>
    <p:sldId id="297" r:id="rId38"/>
    <p:sldId id="299" r:id="rId39"/>
    <p:sldId id="298" r:id="rId40"/>
    <p:sldId id="294" r:id="rId41"/>
    <p:sldId id="301" r:id="rId42"/>
    <p:sldId id="296" r:id="rId43"/>
    <p:sldId id="302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79C2-00A2-4875-9180-2FC74775C452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74C9F-E33B-435A-B7C2-562EA88B1D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767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79C2-00A2-4875-9180-2FC74775C452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74C9F-E33B-435A-B7C2-562EA88B1D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343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79C2-00A2-4875-9180-2FC74775C452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74C9F-E33B-435A-B7C2-562EA88B1D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623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79C2-00A2-4875-9180-2FC74775C452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74C9F-E33B-435A-B7C2-562EA88B1D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91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79C2-00A2-4875-9180-2FC74775C452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74C9F-E33B-435A-B7C2-562EA88B1D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310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79C2-00A2-4875-9180-2FC74775C452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74C9F-E33B-435A-B7C2-562EA88B1D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010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79C2-00A2-4875-9180-2FC74775C452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74C9F-E33B-435A-B7C2-562EA88B1D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545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79C2-00A2-4875-9180-2FC74775C452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74C9F-E33B-435A-B7C2-562EA88B1D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848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79C2-00A2-4875-9180-2FC74775C452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74C9F-E33B-435A-B7C2-562EA88B1D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915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79C2-00A2-4875-9180-2FC74775C452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74C9F-E33B-435A-B7C2-562EA88B1D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053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79C2-00A2-4875-9180-2FC74775C452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74C9F-E33B-435A-B7C2-562EA88B1D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88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79C2-00A2-4875-9180-2FC74775C452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74C9F-E33B-435A-B7C2-562EA88B1D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168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5280" y="472440"/>
            <a:ext cx="44653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ПО СТРАНИЦАМ</a:t>
            </a:r>
            <a:endParaRPr lang="ru-RU" sz="44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40040" y="4983480"/>
            <a:ext cx="39166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cap="all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Красной  книги</a:t>
            </a:r>
            <a:endParaRPr lang="ru-RU" sz="4400" cap="all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37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631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097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155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874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10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84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20" y="966082"/>
            <a:ext cx="9555480" cy="58919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60" y="411480"/>
            <a:ext cx="1133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>
                  <a:solidFill>
                    <a:srgbClr val="0000CC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КРАСНАЯ КНИГА СОСТОИТ ИЗ ДВУХ ЧАСТЕЙ</a:t>
            </a:r>
            <a:endParaRPr lang="ru-RU" sz="3200" dirty="0">
              <a:ln>
                <a:solidFill>
                  <a:srgbClr val="0000CC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73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5280" y="472440"/>
            <a:ext cx="44653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КРАСНАЯ КНИГА</a:t>
            </a:r>
            <a:endParaRPr lang="ru-RU" sz="44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40040" y="4983480"/>
            <a:ext cx="39166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cap="all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КУРСКОЙ ОБЛАСТИ</a:t>
            </a:r>
            <a:endParaRPr lang="ru-RU" sz="4400" cap="all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64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280" y="441960"/>
            <a:ext cx="6385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>
                  <a:solidFill>
                    <a:srgbClr val="0000CC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РАСТЕНИЯ КРАСНОЙ КНИГИ КУРСКОЙ ОБЛАСТИ</a:t>
            </a:r>
            <a:endParaRPr lang="ru-RU" sz="3200" dirty="0">
              <a:ln>
                <a:solidFill>
                  <a:srgbClr val="0000CC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20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812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417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53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40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93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039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80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40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280" y="441960"/>
            <a:ext cx="6385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>
                  <a:solidFill>
                    <a:srgbClr val="0000CC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ЖИВОТНЫЕ КРАСНОЙ КНИГИ КУРСКОЙ ОБЛАСТИ</a:t>
            </a:r>
            <a:endParaRPr lang="ru-RU" sz="3200" dirty="0">
              <a:ln>
                <a:solidFill>
                  <a:srgbClr val="0000CC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10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75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83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361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0" y="2042160"/>
            <a:ext cx="49682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cap="all" dirty="0" smtClean="0">
                <a:ln>
                  <a:solidFill>
                    <a:srgbClr val="0000CC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Времена</a:t>
            </a:r>
          </a:p>
          <a:p>
            <a:pPr algn="ctr"/>
            <a:r>
              <a:rPr lang="ru-RU" sz="6600" cap="all" dirty="0" smtClean="0">
                <a:ln>
                  <a:solidFill>
                    <a:srgbClr val="0000CC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года</a:t>
            </a:r>
            <a:endParaRPr lang="ru-RU" sz="6600" cap="all" dirty="0">
              <a:ln>
                <a:solidFill>
                  <a:srgbClr val="0000CC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38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57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29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858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58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348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65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18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79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15756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203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52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64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8174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9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00CC"/>
                </a:solidFill>
              </a:rPr>
              <a:t>Автор презентации: </a:t>
            </a:r>
            <a:br>
              <a:rPr lang="ru-RU" sz="3200" b="1" dirty="0" smtClean="0">
                <a:solidFill>
                  <a:srgbClr val="0000CC"/>
                </a:solidFill>
              </a:rPr>
            </a:br>
            <a:r>
              <a:rPr lang="ru-RU" sz="3200" b="1" dirty="0" err="1" smtClean="0">
                <a:solidFill>
                  <a:srgbClr val="0000CC"/>
                </a:solidFill>
              </a:rPr>
              <a:t>Насаев</a:t>
            </a:r>
            <a:r>
              <a:rPr lang="ru-RU" sz="3200" b="1" dirty="0" smtClean="0">
                <a:solidFill>
                  <a:srgbClr val="0000CC"/>
                </a:solidFill>
              </a:rPr>
              <a:t> Артем Игоревич, педагог-организатор МБУ ДО «Дворец пионеров и школьников г. Курска</a:t>
            </a:r>
            <a:endParaRPr lang="ru-RU" sz="3200" b="1" dirty="0">
              <a:solidFill>
                <a:srgbClr val="0000C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054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75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123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2646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65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40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29</Words>
  <Application>Microsoft Office PowerPoint</Application>
  <PresentationFormat>Широкоэкранный</PresentationFormat>
  <Paragraphs>10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8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Автор презентации:  Насаев Артем Игоревич, педагог-организатор МБУ ДО «Дворец пионеров и школьников г. Курска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Мультимеда</dc:creator>
  <cp:lastModifiedBy>ИНФОРМАЦИОННЫЙ-1</cp:lastModifiedBy>
  <cp:revision>13</cp:revision>
  <dcterms:created xsi:type="dcterms:W3CDTF">2017-05-17T17:01:39Z</dcterms:created>
  <dcterms:modified xsi:type="dcterms:W3CDTF">2019-05-20T06:48:59Z</dcterms:modified>
</cp:coreProperties>
</file>