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1FC1C1-4D00-4153-8AF6-8D1F68A3F98C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50B47E3F-8F74-4969-B69E-3A71A5B9DEA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DC28D-FB85-4065-8776-B48DAC757C3E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1442-56CA-4B23-83AE-F7416707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7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EA27-1414-4154-A02C-024189952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1442-56CA-4B23-83AE-F7416707D6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8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6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7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0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8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4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6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499C-A19D-43A7-B236-54F592291322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78A3-3AF0-4658-8A27-8E5764838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Побег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Побег состоит из стебля, листьев и почек</a:t>
            </a:r>
          </a:p>
          <a:p>
            <a:r>
              <a:rPr lang="ru-RU" sz="3200" dirty="0" smtClean="0"/>
              <a:t>Почка – это зачаточный побег</a:t>
            </a:r>
          </a:p>
          <a:p>
            <a:r>
              <a:rPr lang="ru-RU" sz="3200" dirty="0" smtClean="0"/>
              <a:t>Почки могут быть вегетативными и генеративными</a:t>
            </a:r>
          </a:p>
          <a:p>
            <a:r>
              <a:rPr lang="ru-RU" sz="3200" dirty="0" smtClean="0"/>
              <a:t>Из вегетативных почек развиваются вегетативные побеги</a:t>
            </a:r>
          </a:p>
          <a:p>
            <a:r>
              <a:rPr lang="ru-RU" sz="3200" dirty="0" smtClean="0"/>
              <a:t>Из генеративных почек развиваются генеративные побеги</a:t>
            </a:r>
          </a:p>
          <a:p>
            <a:r>
              <a:rPr lang="ru-RU" sz="3200" dirty="0" smtClean="0"/>
              <a:t>В длину растение увеличивают верхушечные почки, а ветвление обеспечивают боковые почки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5272" y="1924334"/>
            <a:ext cx="4162567" cy="35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6281" y="2497540"/>
            <a:ext cx="3275462" cy="368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8101" y="3084394"/>
            <a:ext cx="2702257" cy="313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15200" y="3098042"/>
            <a:ext cx="2866030" cy="313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10734" y="3671248"/>
            <a:ext cx="2429302" cy="28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51379" y="3684896"/>
            <a:ext cx="2374711" cy="272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51379" y="4217158"/>
            <a:ext cx="2483893" cy="300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19916" y="4203510"/>
            <a:ext cx="2483893" cy="327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1869" y="5213445"/>
            <a:ext cx="3466531" cy="313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54639" y="5622878"/>
            <a:ext cx="2743200" cy="354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813" y="1552576"/>
            <a:ext cx="3424236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Генеративные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02" y="957259"/>
            <a:ext cx="3386137" cy="5514975"/>
          </a:xfrm>
        </p:spPr>
      </p:pic>
      <p:sp>
        <p:nvSpPr>
          <p:cNvPr id="5" name="Стрелка вниз 4"/>
          <p:cNvSpPr/>
          <p:nvPr/>
        </p:nvSpPr>
        <p:spPr>
          <a:xfrm>
            <a:off x="2750344" y="1069181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801102" y="1069181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7498" y="-30958"/>
            <a:ext cx="10510837" cy="1400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Органы</a:t>
            </a:r>
            <a:r>
              <a:rPr lang="ru-RU" dirty="0" smtClean="0"/>
              <a:t> цветкового растения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4401" y="1552575"/>
            <a:ext cx="3424236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Вегетативные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13497" y="2436018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33440" y="2409825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734674" y="2409823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613106" y="2428873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330805" y="2409824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994" y="2978943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Побег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08051" y="2952748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Корень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907660" y="3052759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Плод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440589" y="3124197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Семена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446766" y="3038473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Цветок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4499" y="3888582"/>
            <a:ext cx="2145801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Стебель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64590" y="4741068"/>
            <a:ext cx="2285999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Боковые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623" y="5700708"/>
            <a:ext cx="2272305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Почки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484535" y="3886195"/>
            <a:ext cx="217229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Главный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01840" y="4769644"/>
            <a:ext cx="1837131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Листья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88759" y="5688802"/>
            <a:ext cx="356384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Придаточные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1" y="6237885"/>
            <a:ext cx="5486400" cy="1637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строения побега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scienceland.info/images/biology6/pic4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6" y="267964"/>
            <a:ext cx="3862315" cy="648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029803" y="394927"/>
            <a:ext cx="2019868" cy="70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16406" y="2169994"/>
            <a:ext cx="1050878" cy="7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0525" y="4153401"/>
            <a:ext cx="1555845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5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8859" y="5006640"/>
            <a:ext cx="2183642" cy="586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7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6406" y="5951282"/>
            <a:ext cx="1296538" cy="68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</a:t>
            </a:r>
            <a:endParaRPr lang="ru-RU" sz="4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4526" y="2531659"/>
            <a:ext cx="928047" cy="580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6</a:t>
            </a:r>
            <a:endParaRPr lang="ru-RU" sz="4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841845" y="3552550"/>
            <a:ext cx="402609" cy="9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90114" y="3237793"/>
            <a:ext cx="90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Лист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58101" y="3168346"/>
            <a:ext cx="1296538" cy="68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81682" y="4153401"/>
            <a:ext cx="1310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Боковая </a:t>
            </a:r>
          </a:p>
          <a:p>
            <a:r>
              <a:rPr lang="ru-RU" sz="2400" dirty="0" smtClean="0"/>
              <a:t>почка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1682" y="4153401"/>
            <a:ext cx="1310187" cy="750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83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80" y="255944"/>
            <a:ext cx="10515600" cy="804771"/>
          </a:xfrm>
        </p:spPr>
        <p:txBody>
          <a:bodyPr/>
          <a:lstStyle/>
          <a:p>
            <a:pPr algn="ctr"/>
            <a:r>
              <a:rPr lang="ru-RU" dirty="0" smtClean="0"/>
              <a:t>Строение почек</a:t>
            </a:r>
            <a:endParaRPr lang="ru-RU" dirty="0"/>
          </a:p>
        </p:txBody>
      </p:sp>
      <p:pic>
        <p:nvPicPr>
          <p:cNvPr id="2050" name="Picture 2" descr="http://globuss24.ru/web/userfiles/image/doc/hello_html_6269182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21425" r="1222" b="12832"/>
          <a:stretch/>
        </p:blipFill>
        <p:spPr bwMode="auto">
          <a:xfrm>
            <a:off x="838200" y="1514900"/>
            <a:ext cx="10289161" cy="51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620370" y="805218"/>
            <a:ext cx="1473958" cy="709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038531" y="846161"/>
            <a:ext cx="1460311" cy="764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919415" y="5322627"/>
            <a:ext cx="2961564" cy="313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ачаточные почки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349" y="5636525"/>
            <a:ext cx="2961564" cy="425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ачаточные цветки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349" y="6136941"/>
            <a:ext cx="2961564" cy="3138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ачаточные листья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8173" y="1746909"/>
            <a:ext cx="2852382" cy="31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98032" y="1746909"/>
            <a:ext cx="2688609" cy="32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349" y="5354409"/>
            <a:ext cx="2838735" cy="282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66531" y="5711583"/>
            <a:ext cx="2729553" cy="350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6171" y="6166509"/>
            <a:ext cx="2649913" cy="284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69539" y="5338517"/>
            <a:ext cx="3111690" cy="313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69539" y="5781988"/>
            <a:ext cx="2538484" cy="279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60327" y="6191453"/>
            <a:ext cx="3421154" cy="359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94328" y="1060715"/>
            <a:ext cx="434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Почка – зачаточный побег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94328" y="1060715"/>
            <a:ext cx="4189863" cy="454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5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809/0003b188-10bd742e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18" y="8174"/>
            <a:ext cx="9253183" cy="69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7290" y="204716"/>
            <a:ext cx="7192370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008" y="365125"/>
            <a:ext cx="4121625" cy="56292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Годичный побег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900igr.net/up/datai/143360/0004-005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20" y="1825625"/>
            <a:ext cx="52281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9567" y="1825625"/>
            <a:ext cx="4788091" cy="3698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Верхушечная почка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Рост главного стебля в длину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17976" y="1357692"/>
            <a:ext cx="4121625" cy="4166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Боковые почки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Боковые побеги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376983" y="2518011"/>
            <a:ext cx="245659" cy="477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921922" y="2518011"/>
            <a:ext cx="286603" cy="607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4465" y="3768606"/>
            <a:ext cx="3398293" cy="1103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05630" y="3300186"/>
            <a:ext cx="3891888" cy="81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61109" y="454760"/>
            <a:ext cx="4121625" cy="790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- побег, вырастающий из почки за лето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24632" y="353230"/>
            <a:ext cx="42581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921922" y="4205466"/>
            <a:ext cx="260711" cy="394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0080" y="4763069"/>
            <a:ext cx="2658505" cy="761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0985" y="6092044"/>
            <a:ext cx="3753134" cy="61751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Пасынкование</a:t>
            </a:r>
            <a:endParaRPr lang="ru-RU" dirty="0"/>
          </a:p>
        </p:txBody>
      </p:sp>
      <p:pic>
        <p:nvPicPr>
          <p:cNvPr id="5122" name="Picture 2" descr="https://ds03.infourok.ru/uploads/ex/0809/0003b188-10bd742e/img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4"/>
          <a:stretch/>
        </p:blipFill>
        <p:spPr bwMode="auto">
          <a:xfrm>
            <a:off x="838200" y="136441"/>
            <a:ext cx="4006755" cy="66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60544" y="5158854"/>
            <a:ext cx="3562065" cy="1241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ds02.infourok.ru/uploads/ex/07d0/0007f70f-1f0f7503/img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40" t="55549" r="53643" b="2461"/>
          <a:stretch/>
        </p:blipFill>
        <p:spPr bwMode="auto">
          <a:xfrm>
            <a:off x="4825218" y="136441"/>
            <a:ext cx="6528582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2.infourok.ru/uploads/ex/07d0/0007f70f-1f0f7503/img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1" t="56543"/>
          <a:stretch/>
        </p:blipFill>
        <p:spPr bwMode="auto">
          <a:xfrm>
            <a:off x="7274257" y="3087327"/>
            <a:ext cx="4079543" cy="30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274257" y="6174281"/>
            <a:ext cx="4079543" cy="611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Декоративная обрезка кроны</a:t>
            </a:r>
            <a:endParaRPr lang="ru-RU" dirty="0"/>
          </a:p>
        </p:txBody>
      </p:sp>
      <p:pic>
        <p:nvPicPr>
          <p:cNvPr id="6148" name="Picture 4" descr="http://ooovista.ru/files/images/blog/topiari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5" y="1611123"/>
            <a:ext cx="6847527" cy="51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Спящие почки</a:t>
            </a:r>
            <a:endParaRPr lang="ru-RU" dirty="0"/>
          </a:p>
        </p:txBody>
      </p:sp>
      <p:pic>
        <p:nvPicPr>
          <p:cNvPr id="7170" name="Picture 2" descr="http://www.blgy.ru/images/biology6v/pic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1" y="132163"/>
            <a:ext cx="7140784" cy="29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otokonkurs.ru/uploads/photos/contests/2011/07/28/3/b4a2e3d5ed7f1dc1681039eacddd7a28/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6344"/>
            <a:ext cx="5535541" cy="41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tihi.ru/pics/2009/08/05/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283" y="2920620"/>
            <a:ext cx="2733371" cy="37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38200" y="750627"/>
            <a:ext cx="3583675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119</Words>
  <Application>Microsoft Office PowerPoint</Application>
  <PresentationFormat>Широкоэкранный</PresentationFormat>
  <Paragraphs>59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Побег</vt:lpstr>
      <vt:lpstr>Генеративные</vt:lpstr>
      <vt:lpstr>Схема строения побега </vt:lpstr>
      <vt:lpstr>Строение почек</vt:lpstr>
      <vt:lpstr>Презентация PowerPoint</vt:lpstr>
      <vt:lpstr>Годичный побег</vt:lpstr>
      <vt:lpstr>Пасынкование</vt:lpstr>
      <vt:lpstr>Декоративная обрезка кроны</vt:lpstr>
      <vt:lpstr>Спящие почки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Побег</dc:title>
  <dc:creator>users</dc:creator>
  <cp:lastModifiedBy>users</cp:lastModifiedBy>
  <cp:revision>12</cp:revision>
  <dcterms:created xsi:type="dcterms:W3CDTF">2017-11-03T17:01:10Z</dcterms:created>
  <dcterms:modified xsi:type="dcterms:W3CDTF">2017-11-03T19:46:30Z</dcterms:modified>
</cp:coreProperties>
</file>