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2" r:id="rId7"/>
    <p:sldId id="261" r:id="rId8"/>
    <p:sldId id="263" r:id="rId9"/>
    <p:sldId id="264" r:id="rId10"/>
    <p:sldId id="266" r:id="rId11"/>
    <p:sldId id="267" r:id="rId12"/>
    <p:sldId id="269" r:id="rId13"/>
    <p:sldId id="270" r:id="rId14"/>
    <p:sldId id="273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4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3779-CE3F-4CE8-856F-D2EFEF5E5B41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5223-2B0C-4F71-96C2-575DFB20C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69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3779-CE3F-4CE8-856F-D2EFEF5E5B41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5223-2B0C-4F71-96C2-575DFB20C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919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3779-CE3F-4CE8-856F-D2EFEF5E5B41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5223-2B0C-4F71-96C2-575DFB20C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316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3779-CE3F-4CE8-856F-D2EFEF5E5B41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5223-2B0C-4F71-96C2-575DFB20C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001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3779-CE3F-4CE8-856F-D2EFEF5E5B41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5223-2B0C-4F71-96C2-575DFB20C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455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3779-CE3F-4CE8-856F-D2EFEF5E5B41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5223-2B0C-4F71-96C2-575DFB20C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76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3779-CE3F-4CE8-856F-D2EFEF5E5B41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5223-2B0C-4F71-96C2-575DFB20C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350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3779-CE3F-4CE8-856F-D2EFEF5E5B41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5223-2B0C-4F71-96C2-575DFB20C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559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3779-CE3F-4CE8-856F-D2EFEF5E5B41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5223-2B0C-4F71-96C2-575DFB20C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4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3779-CE3F-4CE8-856F-D2EFEF5E5B41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5223-2B0C-4F71-96C2-575DFB20C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822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3779-CE3F-4CE8-856F-D2EFEF5E5B41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5223-2B0C-4F71-96C2-575DFB20C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801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33779-CE3F-4CE8-856F-D2EFEF5E5B41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A5223-2B0C-4F71-96C2-575DFB20C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734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08721"/>
            <a:ext cx="7918648" cy="2691730"/>
          </a:xfrm>
        </p:spPr>
        <p:txBody>
          <a:bodyPr>
            <a:normAutofit fontScale="90000"/>
          </a:bodyPr>
          <a:lstStyle/>
          <a:p>
            <a:r>
              <a:rPr lang="ru-RU" sz="6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ПОДГОТОВКА К ЕГЭ ПО РУССКОМУ ЯЗЫКУ</a:t>
            </a:r>
            <a:endParaRPr lang="ru-RU" sz="6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2060"/>
                </a:solidFill>
                <a:latin typeface="Arial Black" pitchFamily="34" charset="0"/>
              </a:rPr>
              <a:t>11 класс</a:t>
            </a:r>
            <a:endParaRPr lang="ru-RU" sz="48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94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10.Укажите варианты ответов, в которых во всех словах одного ряда пропущена одна и та же буква.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не..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говорчивый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и..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виваться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..численный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рывистый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пр..образование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пр..увеличение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в..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едливый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из..ять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трёх..игольный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з..ковать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не..хваченный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н..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расхват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с..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змала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об..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скивать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пред..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дущий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25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346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0"/>
            <a:ext cx="9036496" cy="6858000"/>
          </a:xfrm>
        </p:spPr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11.Укажите варианты ответов, в которых в обоих словах одного ряда пропущена одна и та же буква. Запишите номера ответов.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1) вышаг..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вать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насмешл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..вый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фасол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..вый,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накрахмал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ть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обрад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вать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мех..вой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выздоров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вший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недогадл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вость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5) прицел..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вающийся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засушл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..вый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135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97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12.Укажите варианты ответов, в которых в обоих словах одного ряда пропущена одна и та же буква. Запишите номера ответов.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1) сия..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шь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закле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вший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2) представ..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шься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отправл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нный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налад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шь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скле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нный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онеме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шь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ожида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мый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перелож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шь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довер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вший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45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236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13. Определите предложение, в котором НЕ со словом пишется СЛИТНО. Раскройте скобки и выпишите это слово.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Экспедиция (НЕ)РАЗ подходила к берегам, причём настолько близко, что местные жители могли пересчитать мачты на каравеллах.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(НЕ)ЗНАНИЕ законов не освобождает человека от ответственности за их нарушение.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так всю ночь мне (НЕ)СПИТСЯ, пока не вспыхнет первая зарница.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Новая театральная постановка вызвала далеко (НЕ)ОДНОЗНАЧНУЮ реакцию в обществе.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Последствия применения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нанотехнологий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еде пока (НЕ)ИЗУЧЕНЫ, а потому непредсказуемы.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незнание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065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14. Определите предложение, в котором оба выделенных слова пишутся СЛИТНО. Раскройте скобки и выпишите эти два слова.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Водолазы погрузились (В)ГЛУБЬ моря и (В)ТЕЧЕНИЕ часа изучали глубоководный мир.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Сидя на коне, командир (В)ПРОДОЛЖЕНИЕ нескольких минут пристально смотрел (В)ДАЛЬ.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Мартын плёлся к реке и слушал, как (ПО)ЗАДИ него (ПО)НЕМНОГУ замирали звуки свирели.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ЧТО(БЫ) ни говорили другие, я считаю, что человек сам (В)ПРАВЕ распоряжаться своим будущим.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Будучи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просвещённейшим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человеком своего века, 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А. С. Пушкин (НИ)РАЗУ не был (ЗА)ГРАНИЦЕЙ.</a:t>
            </a:r>
          </a:p>
          <a:p>
            <a:endParaRPr lang="ru-RU" sz="3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34</a:t>
            </a:r>
          </a:p>
          <a:p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047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15. Укажите цифру(-ы), на месте которой(-ых) пишется одна буква Н.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 окном мелькали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усея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ые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пшеницей поля. Солнце спускалось к закату, верхушки леса были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пламе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(2)о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освеще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(3)ы, тень вагона бежала по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некоше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(4)ому откосу.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позадипонемногу</a:t>
            </a: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630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036496" cy="6858000"/>
          </a:xfrm>
        </p:spPr>
        <p:txBody>
          <a:bodyPr>
            <a:normAutofit lnSpcReduction="10000"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16. Расставьте знаки препинания. Укажите два предложения, в которых нужно поставить ОДНУ запятую. Запишите номера этих предложений.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1) Во время опасности или волнения сердце сжимается либо начинает учащённо биться.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2) Что ж вы смирнёхонько сидите да небо коптите зря?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3) И меня поразила не столько её красота сколько необыкновенное никем не виданное одиночество в глазах.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4) Зазеленели деревья и вскоре расцвели подтопленные луга.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5) И вдруг и берег и море озарили первые лучи солнца.</a:t>
            </a:r>
          </a:p>
          <a:p>
            <a:r>
              <a:rPr 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45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137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9036496" cy="6741368"/>
          </a:xfrm>
        </p:spPr>
        <p:txBody>
          <a:bodyPr/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17. Расставьте все знаки препинания: укажите цифру(-ы), на месте которой(-ых) должна(-ы) стоять запятая(-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ые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Собака моя забегает иногда в ельник и (1) выскакивая из его таинственно-светлых и тёмных дебрей (2) замирает на (3) ярко озарённой (4) дороге.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ОТВЕТ:12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388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18.  Расставьте все знаки препинания: укажите цифру(-ы), на месте которой(-ых) должна(-ы) стоять запятая(-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ые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Между русским и английским языками (1) конечно (2) имеется существенная разница, обусловленная историческим развитием народов и другими объективными причинами. Поэтому (3) многие созвучные русскому языку английские слова и выражения (4) зачастую (5) несут совершенно иную, порой неожиданную смысловую нагрузку.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12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17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19. Расставьте все знаки препинания: укажите цифру(-ы), на месте которой(-ых) должна(-ы) стоять запятая(-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ые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Прообразом капитана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Врунгеля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(1) фамилия которого (2) пародирует фамилию известного мореплавателя Фердинанда Врангеля (3) и вызывает ассоциацию со словом «врун» (4) был знакомый писателя А. С. Некрасова с характерной фамилией Вронский — любитель рассказывать морские истории-небылицы со своим участием.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ОТВЕТ:14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73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Укажите два предложения, в которых верно передана ГЛАВНАЯ информация, содержащаяся в тексте. Запишите номера этих предложений.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Морские волны, наблюдаемые в природе, могут переносить огромную энергию и нередко являются причиной разрушений, гибели кораблей, размывания берегов.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Энергию морских волн, обладающих разрушительной мощностью, можно использовать на благо человека, превращая её в электрическую и тем самым позволяя экономить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невозобновляемые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источники энергии.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3) Необходимо более экономно использовать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невозобновляемые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источники энергии, такие как нефть, газ, каменный уголь.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4) Морские волны, часто разрушительные, обладают энергией, которую можно использовать на благо человека, если преобразовывать её в электричество, что позволило бы более экономно расходовать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невозобновляемые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источники энергии.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5) И хотя огромную энергию морских волн можно было бы использовать на благо человека, всё чаще они наносят непоправимый урон: губят корабли, размывают берега, разрушают причалы.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24 или 42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34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20. Расставьте все знаки препинания: укажите все цифры, на месте которых должны стоять запятые.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Ольга вошла к Рябовскому без звонка (1) и (2) когда в передней снимала калоши (3) ей послышалось (4) как будто в мастерской кто-то тихо пробежал.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ОТВЕТ:1234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153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21.Найдите предложения, в которых тире ставится в соответствии с одним и тем же правилом пунктуации. Запишите номера этих предложений.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(1) После того как с изобретением винта и реактивного двигателя мир становился для новых поколений все меньше и меньше, родилось представление, что людям прошлого он должен был казаться соответственно больше и до Колумба вообще был бесконечным, а океаны — неодолимыми. (2) В учебных пособиях, говорящих о судостроении, прочно утвердилось положение, что первоначально человек одолевал небольшие водные пространства верхом на бревне. (3) Затем, чтобы не мочить ноги, он додумался выдалбливать бревно топором и выжигать огнем, а по мере того как отваживался на поединок со все более высокими волнами — наращивал долбленку досками по бокам. (4) Несомненно, первая забота человека при создании судов – обеспечить плавучесть. (5) В разных концах света цель эта достигалась двумя совершенно разными способами. (6) Один — сборка пропускающей воду конструкции из плавучих элементов, вместе обеспечивающих достаточную плавучесть, чтобы нести команду и груз. (7) Второй — изготовление водонепроницаемого корпуса, плавучесть которого обеспечивается не родом материала, а за счет вытеснения воды воздухом.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167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4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22. Какие из высказываний соответствуют содержанию текста? Укажите номера ответов.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Единственной причиной, по которой Анна Филипповна не получала писем от своего сына, было то, что он не умел писать ни писем, ни посланий.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По окончании аспирантуры сын Анны Филипповны пригласил её из деревни в Москву, чтобы торжественно представить своим друзьям.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Герой текста потерял свою мать, когда сам был на концерте, а тем временем она стучала в стенку спящему соседу, чтобы тот вызвал скорую.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Качества, за которые Анна Филипповна хвалила своего любимого сына, на самом деле в нём отсутствовали.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С героем текста, сыном Анны Филипповны, перестали общаться и его девушка Марина, и рассказчик, объяснивший причину охлаждения в своём письме.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45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6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0"/>
            <a:ext cx="9036496" cy="6858000"/>
          </a:xfrm>
        </p:spPr>
        <p:txBody>
          <a:bodyPr/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23. Какие из перечисленных утверждений являются ошибочными? Укажите номера ответов.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1) В предложениях 16—18 представлено описание.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2) Предложения 24-26 содержат повествование.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3) Предложения 28-29 указывают на причину того, о чём говорится в предложении 27.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4) В предложениях 33—34 представлено повествование.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5) В предложениях 41-42 представлено рассуждение.</a:t>
            </a:r>
          </a:p>
          <a:p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14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90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24. Из предложений 28-29 выпишите синонимы (синонимическую пару).</a:t>
            </a:r>
          </a:p>
          <a:p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ОТВЕТ:слабыебеспомощные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25. Среди предложений 36-43 найдите такое(-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), которое(-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ые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) связано(-ы) с предыдущим при помощи союза и указательного местоимения. Напишите номер(-а) этого(-их) предложения(-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ий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ОТВЕТ:37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988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9036496" cy="6741368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26.  Прочитайте фрагмент рецензии, составленной на основе текста, который Вы анализировали.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этом фрагменте рассматриваются языковые особенности текста. Некоторые термины, использованные в рецензии, пропущены. Вставьте на места пропусков (А, Б, В, Г) цифры, соответствующие номерам терминов из списка. Запишите в таблицу под каждой буквой соответствующую цифру. Последовательность цифр запишите без пробелов, запятых и других дополнительных символов.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«В письме, написанном от лица рассказчика, звучат горечь и боль, что подчёркивают использованные в тексте языковые средства выразительности, среди которых троп — (А)___ (предложение 35), синтаксические средства: (Б)___ (предложения 3, 31, 34), (В)___ (предложения 16, 21, 26, 29). Автор письма пытается не только эмоционально воздействовать на адресата, но и логически убедить его, о чём свидетельствует синтаксическое средство — (Г)___ (предложения 9, 10, 41, 42)».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Список терминов: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литота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парцелляция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восклицательные предложения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фразеологизм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вводные слова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6) вопросительные предложения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7) противопоставление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8) уточняющие конструкции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9) метафора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Запишите в ответ цифры, расположив их в порядке, соответствующем буквам: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A	Б	В	Г</a:t>
            </a:r>
          </a:p>
          <a:p>
            <a:r>
              <a:rPr lang="ru-RU" dirty="0" smtClean="0"/>
              <a:t> 	 	 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ОТВЕТ:9385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520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0"/>
            <a:ext cx="9036496" cy="68580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2.  Самостоятельно подберите местоимение, которое должно стоять на месте пропуска в третьем  предложении текста. Запишите это местоимение.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такие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25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3. Прочитайте фрагмент словарной статьи, в которой приводятся значения слова ИСТОЧНИК. Определите значение, в котором это слово употреблено в третьем (3) предложении текста. Выпишите цифру, соответствующую этому значению в приведённом фрагменте словарной статьи.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ИСТОЧНИК, -а; м.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1) Водная струя жидкости, выходящая на поверхность воды из-под земли. Целебный и. Горячий и. И. минеральной воды.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2) То, что даёт начало чему-л., откуда исходит что-н. И. света. И. всех зол. Сведения из верного источника.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3) Тот, кто даёт какие-л. сведения, осведомляет о чём-л. Он надёжный источник. Сведения из верного источника.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4) Письменный памятник, документ, на основе которого строится научное исследование. Источники для истории края. Использовать все доступные источники.          </a:t>
            </a:r>
          </a:p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2</a:t>
            </a:r>
            <a:endParaRPr lang="ru-RU" sz="2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79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В одном из приведённых ниже слов допущена ошибка в постановке ударения: НЕВЕРНО выделена буква, обозначающая ударный гласный звук. Выпишите это слово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корЫсть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(из)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кремнЯ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обострЁнный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позвОнит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ненадОлго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ПОЗВОНИТ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051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В одном из приведённых ниже слов НЕВЕРНО употреблено выделенное слово. Исправьте лексическую ошибку, подобрав к выделенному слову пароним. Запишите подобранное слово.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старшего брата всегда был очень СКРЫТНЫЙ характер.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Баскетболист ОТКЛОНИЛСЯ, и мяч пролетел мимо.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прежде здесь ВЕКОВЫЕ леса росли, водились фазаны, дикие кабаны и олени.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Последовательности нулей и единиц можно рассматривать как числа, записанные в ДВОИЧНОЙ системе.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Иван понял, что голос его ПЕРЕТЕРПЕЛ изменения: исчез безвозвратно густой, певучий баритон.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претерпел</a:t>
            </a:r>
            <a:endParaRPr lang="ru-RU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152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6. Отредактируйте предложение: исправьте лексическую ошибку, заменив неверно употребленное слово. Запишите подобранное слово, соблюдая нормы современного русского литературного языка.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Девушка уделяла много заботы младшему брату, который заболел гриппом неделю назад.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внимания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31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036496" cy="6858000"/>
          </a:xfrm>
        </p:spPr>
        <p:txBody>
          <a:bodyPr>
            <a:normAutofit fontScale="92500" lnSpcReduction="1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7. В одном из выделенных ниже слов допущена ошибка в образовании формы слова. Исправьте ошибку и запишите слово правильно.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стая ЦАПЕЛЬ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 ДВУХТЫСЯЧНОМУ году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ИСПЕКЁТ хлеб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СТА метрах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голос более ГРОМКИЙ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ОТВЕТ:испечёт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68541 (Задание №8)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732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9. Укажите варианты ответов, в которых во всех словах одного ряда пропущена безударная проверяемая гласная корня.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ижд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..венец,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пл..вник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..ши (на урок),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за..вить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ум..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(достоинства)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к..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лбаса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п..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стила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жение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б..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стион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к..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вычки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в..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нтиляция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(поссорившихся), зав..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нтить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об..жал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(малыша)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25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207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2188</Words>
  <Application>Microsoft Office PowerPoint</Application>
  <PresentationFormat>Экран (4:3)</PresentationFormat>
  <Paragraphs>168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ПОДГОТОВКА К ЕГЭ ПО РУССКОМУ ЯЗЫКУ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ЗАДАНИЯ ПО ЕГЭ</dc:title>
  <dc:creator>SuperUser</dc:creator>
  <cp:lastModifiedBy>SuperUser</cp:lastModifiedBy>
  <cp:revision>7</cp:revision>
  <dcterms:created xsi:type="dcterms:W3CDTF">2019-04-15T14:22:00Z</dcterms:created>
  <dcterms:modified xsi:type="dcterms:W3CDTF">2022-06-06T15:00:11Z</dcterms:modified>
</cp:coreProperties>
</file>