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81" r:id="rId21"/>
    <p:sldId id="282" r:id="rId22"/>
    <p:sldId id="287" r:id="rId23"/>
    <p:sldId id="276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2" autoAdjust="0"/>
    <p:restoredTop sz="92817" autoAdjust="0"/>
  </p:normalViewPr>
  <p:slideViewPr>
    <p:cSldViewPr>
      <p:cViewPr>
        <p:scale>
          <a:sx n="60" d="100"/>
          <a:sy n="60" d="100"/>
        </p:scale>
        <p:origin x="-11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24936" cy="30243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Подготовка к написанию сочинения-описания картины Б. М.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Кустодиева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«Масленица» (1916)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AutoShape 8" descr="https://www.hillsidepl.org/test/wp-content/uploads/2019/07/easel-240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57281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городском пейзаже на первое место выходит изображение архитектурных сооружений и городских жителей.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s://i.ya-webdesign.com/images/sheet-clipart-paper-pen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149080"/>
            <a:ext cx="231145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38884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Рассмотрим картину «Масленица» (1916).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Какое первое впечатление произвела на вас эта картина? Какие эмоции вы испытали?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avatars.mds.yandex.net/get-zen_doc/151305/pub_5d6cfd0b8600e100ae9951b0_5d6d01ca98fe7900ad1015d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4879454" cy="8316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«Масленица» (1916)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781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886700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Какое первое впечатление произвела на вас эта картина? Какие эмоции вы испытали?</a:t>
            </a:r>
            <a:endParaRPr lang="ru-RU" sz="4000" dirty="0"/>
          </a:p>
        </p:txBody>
      </p:sp>
      <p:pic>
        <p:nvPicPr>
          <p:cNvPr id="4" name="Picture 4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42683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5273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Какой праздник изобразил художник? Какие традиции и обычаи, связанные с этим праздником, вы знаете?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42683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4076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Рассмотрим передний план картины. Что на нём изображено?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 l="28050" t="36000" r="33560" b="2287"/>
          <a:stretch>
            <a:fillRect/>
          </a:stretch>
        </p:blipFill>
        <p:spPr bwMode="auto">
          <a:xfrm>
            <a:off x="1187624" y="1806362"/>
            <a:ext cx="6840760" cy="5051638"/>
          </a:xfrm>
          <a:prstGeom prst="rect">
            <a:avLst/>
          </a:prstGeom>
          <a:noFill/>
        </p:spPr>
      </p:pic>
      <p:sp>
        <p:nvSpPr>
          <p:cNvPr id="9" name="5-конечная звезда 8">
            <a:hlinkClick r:id="" action="ppaction://noaction"/>
          </p:cNvPr>
          <p:cNvSpPr/>
          <p:nvPr/>
        </p:nvSpPr>
        <p:spPr>
          <a:xfrm>
            <a:off x="8100392" y="5877272"/>
            <a:ext cx="827584" cy="74746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48680"/>
            <a:ext cx="3312368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изображено в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левой части картины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 t="12857" r="68699" b="-2856"/>
          <a:stretch>
            <a:fillRect/>
          </a:stretch>
        </p:blipFill>
        <p:spPr bwMode="auto">
          <a:xfrm>
            <a:off x="467543" y="260648"/>
            <a:ext cx="4852311" cy="6408712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3" action="ppaction://hlinksldjump"/>
          </p:cNvPr>
          <p:cNvSpPr/>
          <p:nvPr/>
        </p:nvSpPr>
        <p:spPr>
          <a:xfrm>
            <a:off x="8100392" y="5877272"/>
            <a:ext cx="827584" cy="74746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3528392" cy="32798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изображено справа?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 l="64378" b="-284"/>
          <a:stretch>
            <a:fillRect/>
          </a:stretch>
        </p:blipFill>
        <p:spPr bwMode="auto">
          <a:xfrm>
            <a:off x="3995936" y="260647"/>
            <a:ext cx="4893239" cy="6328039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1115616" y="5805264"/>
            <a:ext cx="827584" cy="74746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46740" cy="18296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Какие архитектурные сооружения изобразил художник на втором плане?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 l="18309" t="19490" r="26173" b="46158"/>
          <a:stretch>
            <a:fillRect/>
          </a:stretch>
        </p:blipFill>
        <p:spPr bwMode="auto">
          <a:xfrm>
            <a:off x="111392" y="1108117"/>
            <a:ext cx="8925104" cy="2536907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8100392" y="5877272"/>
            <a:ext cx="827584" cy="74746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Каким М. Б. Кустодиев изобразил небо? Почему?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 l="14765" r="24401" b="70428"/>
          <a:stretch>
            <a:fillRect/>
          </a:stretch>
        </p:blipFill>
        <p:spPr bwMode="auto">
          <a:xfrm>
            <a:off x="114824" y="764704"/>
            <a:ext cx="9029176" cy="2016224"/>
          </a:xfrm>
          <a:prstGeom prst="rect">
            <a:avLst/>
          </a:prstGeom>
          <a:noFill/>
        </p:spPr>
      </p:pic>
      <p:sp>
        <p:nvSpPr>
          <p:cNvPr id="4" name="5-конечная звезда 3">
            <a:hlinkClick r:id="rId3" action="ppaction://hlinksldjump"/>
          </p:cNvPr>
          <p:cNvSpPr/>
          <p:nvPr/>
        </p:nvSpPr>
        <p:spPr>
          <a:xfrm>
            <a:off x="8100392" y="5877272"/>
            <a:ext cx="827584" cy="747464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Борис Михайлович Кустодиев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844824"/>
            <a:ext cx="4860032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Б. М. Кустодиев – русский советский художник, портретист, театральный художник, декоратор.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 descr="Борис Михайлович Кустодиев. Автопортрет у ок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0215" y="936104"/>
            <a:ext cx="4118289" cy="5877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6334780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Автопортрет у окна (1899)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052736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(1878-1927)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4879454" cy="8316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«Масленица» (1916)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781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План текста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8064896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1. Борис Михайлович Кустодиев – живописец русских народных праздников</a:t>
            </a:r>
          </a:p>
          <a:p>
            <a:pPr>
              <a:buNone/>
            </a:pPr>
            <a:r>
              <a:rPr lang="ru-RU" sz="3600" dirty="0" smtClean="0"/>
              <a:t>2. «Масленица» (1916):</a:t>
            </a:r>
          </a:p>
          <a:p>
            <a:pPr>
              <a:buNone/>
            </a:pPr>
            <a:r>
              <a:rPr lang="ru-RU" sz="3600" dirty="0" smtClean="0"/>
              <a:t>   а) Сюжет картины</a:t>
            </a:r>
          </a:p>
          <a:p>
            <a:pPr>
              <a:buNone/>
            </a:pPr>
            <a:r>
              <a:rPr lang="ru-RU" sz="3600" dirty="0" smtClean="0"/>
              <a:t>   б) Композиция картины</a:t>
            </a:r>
          </a:p>
          <a:p>
            <a:pPr>
              <a:buNone/>
            </a:pPr>
            <a:r>
              <a:rPr lang="ru-RU" sz="3600" dirty="0" smtClean="0"/>
              <a:t>   в) Описание горожан</a:t>
            </a:r>
          </a:p>
          <a:p>
            <a:pPr>
              <a:buNone/>
            </a:pPr>
            <a:r>
              <a:rPr lang="ru-RU" sz="3600" dirty="0" smtClean="0"/>
              <a:t>   г) Архитектура</a:t>
            </a:r>
          </a:p>
          <a:p>
            <a:pPr>
              <a:buNone/>
            </a:pPr>
            <a:r>
              <a:rPr lang="ru-RU" sz="3600" dirty="0" smtClean="0"/>
              <a:t>3. Общие впечатления от картины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6840760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4944"/>
            <a:ext cx="5544616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733256"/>
            <a:ext cx="69127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4879454" cy="8316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«Масленица» (1916)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upload.wikimedia.org/wikipedia/commons/thumb/f/f4/Kustodiyev_maslenitsa.JPG/1280px-Kustodiyev_masle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781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956376" cy="46085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Куч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Па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сс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ажиры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Сани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wavyHeavy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вошедшие в крутой поворот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…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580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165618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20888"/>
            <a:ext cx="280831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573016"/>
            <a:ext cx="6048672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2987824" y="1556792"/>
            <a:ext cx="432048" cy="36004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avatars.mds.yandex.net/get-zen_doc/151305/pub_5d6cfd0b8600e100ae9951b0_5d6d01ca98fe7900ad1015d5/scale_12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658" y="149102"/>
            <a:ext cx="7327726" cy="104765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484784"/>
            <a:ext cx="7255718" cy="469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Шумный б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ган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Деревья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wavyHeavy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покрытые снегом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НО 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3600" b="1" u="wavyHeavy" dirty="0" err="1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покрытые</a:t>
            </a:r>
            <a:r>
              <a:rPr lang="ru-RU" sz="3600" b="1" u="wavyHeavy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wavyHeavy" dirty="0" err="1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снегом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деревья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484784"/>
            <a:ext cx="417646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780928"/>
            <a:ext cx="7200800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5508104" y="1628800"/>
            <a:ext cx="432048" cy="36004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avatars.mds.yandex.net/get-zen_doc/151305/pub_5d6cfd0b8600e100ae9951b0_5d6d01ca98fe7900ad1015d5/scale_12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658" y="149102"/>
            <a:ext cx="7327726" cy="104765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628800"/>
            <a:ext cx="7327726" cy="454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рмонь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Весёлая к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мпания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Люди </a:t>
            </a:r>
            <a:r>
              <a:rPr lang="ru-RU" sz="3600" b="1" u="dbl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поют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u="dbl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танцуют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556792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80928"/>
            <a:ext cx="439248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3419872" y="1700808"/>
            <a:ext cx="432048" cy="36004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221088"/>
            <a:ext cx="511256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avatars.mds.yandex.net/get-zen_doc/151305/pub_5d6cfd0b8600e100ae9951b0_5d6d01ca98fe7900ad1015d5/scale_12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658" y="149102"/>
            <a:ext cx="7327726" cy="104765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15616" y="1628800"/>
            <a:ext cx="7399734" cy="454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Церк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вь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рковный компл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кс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Из печных труб валит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густой</a:t>
            </a: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белый дым.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628800"/>
            <a:ext cx="417646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780928"/>
            <a:ext cx="504056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4077072"/>
            <a:ext cx="7056784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6228184" y="2924944"/>
            <a:ext cx="432048" cy="36004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avatars.mds.yandex.net/get-zen_doc/151305/pub_5d6cfd0b8600e100ae9951b0_5d6d01ca98fe7900ad1015d5/scale_120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0658" y="149102"/>
            <a:ext cx="7327726" cy="104765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Запишем в тетрадь: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1556792"/>
            <a:ext cx="7327726" cy="462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Летят </a:t>
            </a:r>
            <a:r>
              <a:rPr lang="ru-RU" sz="3600" b="1" u="sng" dirty="0" smtClean="0">
                <a:uFill>
                  <a:solidFill>
                    <a:srgbClr val="FF0000"/>
                  </a:solidFill>
                </a:uFill>
                <a:latin typeface="Arial" pitchFamily="34" charset="0"/>
                <a:cs typeface="Arial" pitchFamily="34" charset="0"/>
              </a:rPr>
              <a:t>вд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аль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 г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зонт</a:t>
            </a:r>
          </a:p>
          <a:p>
            <a:pPr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309634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708920"/>
            <a:ext cx="352839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avatars.mds.yandex.net/get-zen_doc/151305/pub_5d6cfd0b8600e100ae9951b0_5d6d01ca98fe7900ad1015d5/scale_12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96752"/>
            <a:ext cx="7039694" cy="4980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Кучер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возница, работник, который правит запряженными в экипаж лошадьми.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s://im0-tub-ru.yandex.net/i?id=788cff217ff1d0f64d1c4be462fceae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42934" cy="5157192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>
            <a:off x="8028384" y="5949280"/>
            <a:ext cx="864096" cy="6926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196752"/>
            <a:ext cx="6967686" cy="4980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Балаган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временная легкая деревянная постройка для ярмарочной торговли, жилья, зрелищ.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geniusloci.io/sites/default/files/w/967/balagan_v_tveri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09" y="476672"/>
            <a:ext cx="8233963" cy="5616624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8384" y="5949280"/>
            <a:ext cx="864096" cy="6926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8244408" cy="34563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Какие факты из биографии художника были вам знакомы?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вы узнали о художнике?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avatars.mds.yandex.net/get-zen_doc/151305/pub_5d6cfd0b8600e100ae9951b0_5d6d01ca98fe7900ad1015d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255718" cy="4980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Гармонь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- язычковый клавишно-пневматический музыкальный инструмент.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s://pguards.ru/upload/iblock/08a/08a25c389f50d2c18f04a50f4b1e5f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4" cy="5924848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8384" y="5949280"/>
            <a:ext cx="864096" cy="6926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7687766" cy="4548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Церковный комплекс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– это совокупность церковных сооружений (храмы, колокольни), расположенных на одной территории.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s://regnum.ru/uploads/pictures/news/2016/06/20/regnum_picture_1466415558506257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064896" cy="5036499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028384" y="5949280"/>
            <a:ext cx="864096" cy="69269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8712" cy="2304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Рассмотрим картины 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Б. М.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Кустодиева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их объединяет?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avatars.mds.yandex.net/get-zen_doc/151305/pub_5d6cfd0b8600e100ae9951b0_5d6d01ca98fe7900ad1015d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7300" y="6386414"/>
            <a:ext cx="7886700" cy="4715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«Гулянье на Волге» (1909)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ile:Kustodiev promenade Vol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483599" cy="5884875"/>
          </a:xfrm>
          <a:prstGeom prst="rect">
            <a:avLst/>
          </a:prstGeom>
          <a:noFill/>
        </p:spPr>
      </p:pic>
      <p:sp>
        <p:nvSpPr>
          <p:cNvPr id="4" name="Блок-схема: решение 3">
            <a:hlinkClick r:id="rId3" action="ppaction://hlinksldjump"/>
          </p:cNvPr>
          <p:cNvSpPr/>
          <p:nvPr/>
        </p:nvSpPr>
        <p:spPr>
          <a:xfrm>
            <a:off x="251520" y="6093296"/>
            <a:ext cx="576064" cy="5040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680" y="5517232"/>
            <a:ext cx="2880320" cy="11095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«Ярмарка»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(1910)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File:Kustodiyev f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4464496" cy="6397688"/>
          </a:xfrm>
          <a:prstGeom prst="rect">
            <a:avLst/>
          </a:prstGeom>
          <a:noFill/>
        </p:spPr>
      </p:pic>
      <p:sp>
        <p:nvSpPr>
          <p:cNvPr id="4" name="Блок-схема: решение 3">
            <a:hlinkClick r:id="rId3" action="ppaction://hlinksldjump"/>
          </p:cNvPr>
          <p:cNvSpPr/>
          <p:nvPr/>
        </p:nvSpPr>
        <p:spPr>
          <a:xfrm>
            <a:off x="251520" y="6093296"/>
            <a:ext cx="576064" cy="5040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309320"/>
            <a:ext cx="7382644" cy="5486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«Зима» (1919)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s://i.artfile.me/wallpaper/25-03-2011/1920x1440/boris-kustodiev-risovannye-303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332656"/>
            <a:ext cx="7872875" cy="5904656"/>
          </a:xfrm>
          <a:prstGeom prst="rect">
            <a:avLst/>
          </a:prstGeom>
          <a:noFill/>
        </p:spPr>
      </p:pic>
      <p:sp>
        <p:nvSpPr>
          <p:cNvPr id="4" name="Блок-схема: решение 3">
            <a:hlinkClick r:id="rId3" action="ppaction://hlinksldjump"/>
          </p:cNvPr>
          <p:cNvSpPr/>
          <p:nvPr/>
        </p:nvSpPr>
        <p:spPr>
          <a:xfrm>
            <a:off x="251520" y="6093296"/>
            <a:ext cx="576064" cy="504056"/>
          </a:xfrm>
          <a:prstGeom prst="flowChartDecis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388424" cy="38164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объединяет картины художника?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Какие элементы повторяются на всех трёх картинах?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 каком жанре они выполнены?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i.artfile.me/wallpaper/25-03-2011/1920x1440/boris-kustodiev-risovannye-30380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928326" cy="2196244"/>
          </a:xfrm>
          <a:prstGeom prst="rect">
            <a:avLst/>
          </a:prstGeom>
          <a:noFill/>
        </p:spPr>
      </p:pic>
      <p:pic>
        <p:nvPicPr>
          <p:cNvPr id="5" name="Picture 2" descr="File:Kustodiyev fair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149080"/>
            <a:ext cx="1658227" cy="2376264"/>
          </a:xfrm>
          <a:prstGeom prst="rect">
            <a:avLst/>
          </a:prstGeom>
          <a:noFill/>
        </p:spPr>
      </p:pic>
      <p:pic>
        <p:nvPicPr>
          <p:cNvPr id="6" name="Picture 2" descr="File:Kustodiev promenade Volg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365104"/>
            <a:ext cx="2838675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72816"/>
            <a:ext cx="7525344" cy="16561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Чем городской пейзаж отличается от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сельск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ого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пейзажа?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avatars.mds.yandex.net/get-zen_doc/151305/pub_5d6cfd0b8600e100ae9951b0_5d6d01ca98fe7900ad1015d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81128"/>
            <a:ext cx="2880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powerpointbase.com-831</Template>
  <TotalTime>550</TotalTime>
  <Words>333</Words>
  <Application>Microsoft Office PowerPoint</Application>
  <PresentationFormat>Экран (4:3)</PresentationFormat>
  <Paragraphs>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Подготовка к написанию сочинения-описания картины Б. М. Кустодиева «Масленица» (1916)</vt:lpstr>
      <vt:lpstr>Борис Михайлович Кустодиев</vt:lpstr>
      <vt:lpstr>Какие факты из биографии художника были вам знакомы? Что вы узнали о художнике?</vt:lpstr>
      <vt:lpstr>Рассмотрим картины  Б. М. Кустодиева. Что их объединяет?</vt:lpstr>
      <vt:lpstr>«Гулянье на Волге» (1909)</vt:lpstr>
      <vt:lpstr>«Ярмарка»  (1910)</vt:lpstr>
      <vt:lpstr>«Зима» (1919)</vt:lpstr>
      <vt:lpstr>Что объединяет картины художника? Какие элементы повторяются на всех трёх картинах? В каком жанре они выполнены?</vt:lpstr>
      <vt:lpstr>Чем городской пейзаж отличается от сельского пейзажа?</vt:lpstr>
      <vt:lpstr>Запишем в тетрадь:  В городском пейзаже на первое место выходит изображение архитектурных сооружений и городских жителей.</vt:lpstr>
      <vt:lpstr>Рассмотрим картину «Масленица» (1916). Какое первое впечатление произвела на вас эта картина? Какие эмоции вы испытали?</vt:lpstr>
      <vt:lpstr>«Масленица» (1916)</vt:lpstr>
      <vt:lpstr>Какое первое впечатление произвела на вас эта картина? Какие эмоции вы испытали?</vt:lpstr>
      <vt:lpstr>Слайд 14</vt:lpstr>
      <vt:lpstr>Рассмотрим передний план картины. Что на нём изображено?</vt:lpstr>
      <vt:lpstr>Что изображено в левой части картины?</vt:lpstr>
      <vt:lpstr>Что изображено справа? </vt:lpstr>
      <vt:lpstr>Какие архитектурные сооружения изобразил художник на втором плане?</vt:lpstr>
      <vt:lpstr>Каким М. Б. Кустодиев изобразил небо? Почему?</vt:lpstr>
      <vt:lpstr>«Масленица» (1916)</vt:lpstr>
      <vt:lpstr>План текста</vt:lpstr>
      <vt:lpstr>«Масленица» (1916)</vt:lpstr>
      <vt:lpstr> Кучер  Пассажиры  Сани, вошедшие в крутой поворот,…  </vt:lpstr>
      <vt:lpstr>Запишем в тетрадь:</vt:lpstr>
      <vt:lpstr>Запишем в тетрадь:</vt:lpstr>
      <vt:lpstr>Запишем в тетрадь:</vt:lpstr>
      <vt:lpstr>Запишем в тетрадь: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написанию сочинения-описания картины Б. М. Кустодиева «Масленица» (1916)</dc:title>
  <cp:lastModifiedBy>Александра</cp:lastModifiedBy>
  <cp:revision>7</cp:revision>
  <dcterms:modified xsi:type="dcterms:W3CDTF">2019-12-29T10:44:03Z</dcterms:modified>
</cp:coreProperties>
</file>