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3743-B790-4776-970C-30AAC421C7D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143B4-699E-4BBC-B329-9127FA991F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3743-B790-4776-970C-30AAC421C7D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143B4-699E-4BBC-B329-9127FA991F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3743-B790-4776-970C-30AAC421C7D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143B4-699E-4BBC-B329-9127FA991F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3743-B790-4776-970C-30AAC421C7D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143B4-699E-4BBC-B329-9127FA991F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3743-B790-4776-970C-30AAC421C7D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143B4-699E-4BBC-B329-9127FA991F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3743-B790-4776-970C-30AAC421C7D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143B4-699E-4BBC-B329-9127FA991F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3743-B790-4776-970C-30AAC421C7D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143B4-699E-4BBC-B329-9127FA991F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3743-B790-4776-970C-30AAC421C7D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143B4-699E-4BBC-B329-9127FA991F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3743-B790-4776-970C-30AAC421C7D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143B4-699E-4BBC-B329-9127FA991F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3743-B790-4776-970C-30AAC421C7D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143B4-699E-4BBC-B329-9127FA991F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3743-B790-4776-970C-30AAC421C7D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143B4-699E-4BBC-B329-9127FA991F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13743-B790-4776-970C-30AAC421C7D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143B4-699E-4BBC-B329-9127FA991FE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Подготовка к ОГЭ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уравнение</a:t>
            </a:r>
            <a:endParaRPr lang="ru-RU" dirty="0"/>
          </a:p>
        </p:txBody>
      </p:sp>
      <p:pic>
        <p:nvPicPr>
          <p:cNvPr id="4" name="Содержимое 3" descr="2x+3=0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857364"/>
            <a:ext cx="200026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-2x+3=0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1928802"/>
            <a:ext cx="150019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3x-2=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1928802"/>
            <a:ext cx="178595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уравнение </a:t>
            </a:r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2х+7+4(х+9)=9</a:t>
            </a:r>
          </a:p>
          <a:p>
            <a:r>
              <a:rPr lang="ru-RU" dirty="0" smtClean="0"/>
              <a:t>5-(6х-7)+8=50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00430" y="3286124"/>
            <a:ext cx="5186370" cy="2840039"/>
          </a:xfrm>
        </p:spPr>
        <p:txBody>
          <a:bodyPr>
            <a:normAutofit/>
          </a:bodyPr>
          <a:lstStyle/>
          <a:p>
            <a:endParaRPr lang="ru-RU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15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Подготовка к ОГЭ</vt:lpstr>
      <vt:lpstr>Решите уравнение</vt:lpstr>
      <vt:lpstr>Решите уравнение 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ОГЭ</dc:title>
  <dc:creator>Алексей</dc:creator>
  <cp:lastModifiedBy>Алексей</cp:lastModifiedBy>
  <cp:revision>2</cp:revision>
  <dcterms:created xsi:type="dcterms:W3CDTF">2017-05-23T19:26:10Z</dcterms:created>
  <dcterms:modified xsi:type="dcterms:W3CDTF">2017-05-23T19:44:38Z</dcterms:modified>
</cp:coreProperties>
</file>