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9C9D-DC16-4174-B63D-6178414E6ACC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F151A-B7D8-4056-BBFF-ACCB572BD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4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A9C9D-DC16-4174-B63D-6178414E6ACC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F151A-B7D8-4056-BBFF-ACCB572BD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2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  <a:latin typeface="Bad Script" pitchFamily="2" charset="0"/>
              </a:rPr>
              <a:t>Технологии творческой и опытнической деятельности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Bad Scrip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4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6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9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7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3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2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7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8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2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6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6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4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5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Технологии творческой и опытнической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творческой и опытнической деятельности</dc:title>
  <dc:creator>1</dc:creator>
  <cp:lastModifiedBy>1</cp:lastModifiedBy>
  <cp:revision>1</cp:revision>
  <dcterms:created xsi:type="dcterms:W3CDTF">2016-03-01T14:10:06Z</dcterms:created>
  <dcterms:modified xsi:type="dcterms:W3CDTF">2016-03-01T14:10:06Z</dcterms:modified>
</cp:coreProperties>
</file>