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6" r:id="rId3"/>
    <p:sldId id="257" r:id="rId4"/>
    <p:sldId id="258" r:id="rId5"/>
    <p:sldId id="264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01D33-5A58-4935-BA04-BF69C2BBBB85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EEE4-2710-4C09-A3FF-3E2DE341F0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01D33-5A58-4935-BA04-BF69C2BBBB85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EEE4-2710-4C09-A3FF-3E2DE341F0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01D33-5A58-4935-BA04-BF69C2BBBB85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EEE4-2710-4C09-A3FF-3E2DE341F0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01D33-5A58-4935-BA04-BF69C2BBBB85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EEE4-2710-4C09-A3FF-3E2DE341F0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01D33-5A58-4935-BA04-BF69C2BBBB85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EEE4-2710-4C09-A3FF-3E2DE341F0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01D33-5A58-4935-BA04-BF69C2BBBB85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EEE4-2710-4C09-A3FF-3E2DE341F0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01D33-5A58-4935-BA04-BF69C2BBBB85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EEE4-2710-4C09-A3FF-3E2DE341F0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01D33-5A58-4935-BA04-BF69C2BBBB85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EEE4-2710-4C09-A3FF-3E2DE341F0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01D33-5A58-4935-BA04-BF69C2BBBB85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EEE4-2710-4C09-A3FF-3E2DE341F0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01D33-5A58-4935-BA04-BF69C2BBBB85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EEE4-2710-4C09-A3FF-3E2DE341F0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01D33-5A58-4935-BA04-BF69C2BBBB85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EEE4-2710-4C09-A3FF-3E2DE341F0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6501D33-5A58-4935-BA04-BF69C2BBBB85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657EEE4-2710-4C09-A3FF-3E2DE341F0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5445224"/>
            <a:ext cx="7776863" cy="792088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776864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757493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0" y="4372168"/>
            <a:ext cx="108520" cy="24858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764704"/>
            <a:ext cx="8424936" cy="576064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b="1" dirty="0">
                <a:solidFill>
                  <a:schemeClr val="tx1"/>
                </a:solidFill>
              </a:rPr>
              <a:t>Как подготовить учащихся </a:t>
            </a:r>
            <a:r>
              <a:rPr lang="ru-RU" sz="2400" b="1" dirty="0" smtClean="0">
                <a:solidFill>
                  <a:schemeClr val="tx1"/>
                </a:solidFill>
              </a:rPr>
              <a:t>4– 8 классов </a:t>
            </a:r>
            <a:r>
              <a:rPr lang="ru-RU" sz="2400" b="1" dirty="0">
                <a:solidFill>
                  <a:schemeClr val="tx1"/>
                </a:solidFill>
              </a:rPr>
              <a:t>к сдаче ВПР? 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Обязательно учитывать </a:t>
            </a:r>
            <a:r>
              <a:rPr lang="ru-RU" sz="2400" b="1" dirty="0">
                <a:solidFill>
                  <a:schemeClr val="tx1"/>
                </a:solidFill>
              </a:rPr>
              <a:t>три составляющие готовности к ним:</a:t>
            </a:r>
          </a:p>
          <a:p>
            <a:pPr marL="45720" indent="0">
              <a:buNone/>
            </a:pPr>
            <a:r>
              <a:rPr lang="ru-RU" sz="2400" b="1" dirty="0">
                <a:solidFill>
                  <a:schemeClr val="tx1"/>
                </a:solidFill>
              </a:rPr>
              <a:t>•	Информационная готовность </a:t>
            </a:r>
          </a:p>
          <a:p>
            <a:pPr marL="45720" indent="0">
              <a:buNone/>
            </a:pPr>
            <a:r>
              <a:rPr lang="ru-RU" sz="2400" b="1" dirty="0">
                <a:solidFill>
                  <a:schemeClr val="tx1"/>
                </a:solidFill>
              </a:rPr>
              <a:t>•	Предметная готовность </a:t>
            </a:r>
          </a:p>
          <a:p>
            <a:pPr marL="45720" indent="0">
              <a:buNone/>
            </a:pPr>
            <a:r>
              <a:rPr lang="ru-RU" sz="2400" b="1" dirty="0">
                <a:solidFill>
                  <a:schemeClr val="tx1"/>
                </a:solidFill>
              </a:rPr>
              <a:t>•	Психологическая готовность </a:t>
            </a:r>
          </a:p>
          <a:p>
            <a:pPr marL="45720" indent="0">
              <a:buNone/>
            </a:pPr>
            <a:r>
              <a:rPr lang="ru-RU" b="1" dirty="0">
                <a:solidFill>
                  <a:schemeClr val="tx1"/>
                </a:solidFill>
              </a:rPr>
              <a:t>ВПР – Всероссийские проверочные работы. Вокруг них ведётся много споров среди родителей: нужны – не нужны, можно ли без них обойтись, и вообще, что это такое. Как понять, готов ли ваш ребенок к проверке? Как лучше подготовить четвероклассника к проверочным работам?</a:t>
            </a:r>
          </a:p>
          <a:p>
            <a:pPr marL="45720" indent="0">
              <a:buNone/>
            </a:pPr>
            <a:r>
              <a:rPr lang="ru-RU" b="1" dirty="0">
                <a:solidFill>
                  <a:schemeClr val="tx1"/>
                </a:solidFill>
              </a:rPr>
              <a:t>Нам учителям в этом вопросе необходимо сохранять спокойствие, составить четкий план и следовать ему.</a:t>
            </a:r>
          </a:p>
          <a:p>
            <a:pPr marL="45720" indent="0">
              <a:buNone/>
            </a:pP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02102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216308" y="3783957"/>
            <a:ext cx="5040560" cy="285402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04664"/>
            <a:ext cx="8208912" cy="338437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ВПР в условиях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дистанционного обучения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ВПР в школе, хорошо знают все ученики с 4 по 8-й класс и их родители. Подготовка к проверочным работам на дистанционном обучении имеет свои особенности.</a:t>
            </a:r>
          </a:p>
          <a:p>
            <a:pPr marL="45720" indent="0">
              <a:buNone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объявления досрочных каникул и перевода обучения в дистанционный формат написание проверочных работ вызывает много вопросов. В первую очередь встает проблема подготовки детей к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мониторингу.</a:t>
            </a:r>
          </a:p>
          <a:p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удаленного обучения длительность урока сокращена; </a:t>
            </a:r>
            <a:endPara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слабое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техническое оснащение, отсутствие стабильного интернета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717032"/>
            <a:ext cx="504056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686845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2200" y="2708920"/>
            <a:ext cx="2160240" cy="28062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731520"/>
            <a:ext cx="4320480" cy="5433784"/>
          </a:xfrm>
        </p:spPr>
        <p:txBody>
          <a:bodyPr>
            <a:normAutofit fontScale="92500" lnSpcReduction="20000"/>
          </a:bodyPr>
          <a:lstStyle/>
          <a:p>
            <a:pPr marL="45720" indent="0" algn="ctr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дистанционному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тестированию.</a:t>
            </a:r>
          </a:p>
          <a:p>
            <a:pPr marL="45720" indent="0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самостоятельной подготовки к ВПР предлагают российские образовательные ресурсы. 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Найти удобную для занятий площадку в интернете не составит труда — их очень много,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видео-уроками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интерактивными заданиями и даже тренировкой выполнения самих вариантов ВПР, один из которых может попасться на тестировании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своей работе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использовали: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ЯКласс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Фоксфорд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Учи.ру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«Школьный портал» и т.д.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80728"/>
            <a:ext cx="4032448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917918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5220071" y="4326449"/>
            <a:ext cx="2304255" cy="90275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764704"/>
            <a:ext cx="7776864" cy="500173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«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ЯКласс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предоставляет следующую онлайн-систему подготовки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онлайн-репетитор «Шаги решения» объяснит алгоритм решения, покажет допущенные ошибки и предложит выполнить аналогичное задание для закрепления материала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-тренажеры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подготовки к ВПР — демоверсии работ;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редактор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 позволит учителю составить индивидуальный план подготовки для каждого ученика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8785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8305800" y="3284984"/>
            <a:ext cx="298648" cy="22301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731520"/>
            <a:ext cx="7848872" cy="5505792"/>
          </a:xfrm>
        </p:spPr>
        <p:txBody>
          <a:bodyPr>
            <a:normAutofit fontScale="92500"/>
          </a:bodyPr>
          <a:lstStyle/>
          <a:p>
            <a:pPr marL="45720" indent="0" algn="ctr">
              <a:buNone/>
            </a:pPr>
            <a:r>
              <a:rPr lang="ru-RU" sz="2600" b="1" dirty="0" smtClean="0">
                <a:solidFill>
                  <a:schemeClr val="tx1"/>
                </a:solidFill>
              </a:rPr>
              <a:t>Что такое ВПР ?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Всероссийские </a:t>
            </a:r>
            <a:r>
              <a:rPr lang="ru-RU" dirty="0">
                <a:solidFill>
                  <a:schemeClr val="tx1"/>
                </a:solidFill>
              </a:rPr>
              <a:t>проверочные работы были введены для контроля качества образовательного процесса в школах России. Это инструмент для выявления проблемных зон в знаниях, недоработок и дальнейшего построения образовательной стратегии. </a:t>
            </a:r>
            <a:endParaRPr lang="ru-RU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Проверочные </a:t>
            </a:r>
            <a:r>
              <a:rPr lang="ru-RU" dirty="0">
                <a:solidFill>
                  <a:schemeClr val="tx1"/>
                </a:solidFill>
              </a:rPr>
              <a:t>работы необходимы детям и родителям — первым, чтобы понять, на чем заострить внимание, вторым — для информирования о реальных знаниях ребенка. Результаты мониторинга не влияют на аттестат, на годовые оценки, поэтому к ним надо относиться без паники, но с необходимым уровнем серьезности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</a:rPr>
              <a:t>В первый раз ученики пишут работу в конце начальной школы. Преподавателям надо успокоить родителей и учеников, разъяснить, что такое ВПР в школе (4 </a:t>
            </a:r>
            <a:r>
              <a:rPr lang="ru-RU" dirty="0" smtClean="0">
                <a:solidFill>
                  <a:schemeClr val="tx1"/>
                </a:solidFill>
              </a:rPr>
              <a:t>-8 классах). </a:t>
            </a:r>
            <a:r>
              <a:rPr lang="ru-RU" dirty="0">
                <a:solidFill>
                  <a:schemeClr val="tx1"/>
                </a:solidFill>
              </a:rPr>
              <a:t>Это не экзамен, чтобы волнение не помешало ребенку хорошо написать работу. </a:t>
            </a:r>
          </a:p>
          <a:p>
            <a:pPr marL="4572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07940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-45719"/>
            <a:ext cx="5370999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731520"/>
            <a:ext cx="4752528" cy="557780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важно подключить к подготовке к всероссийским проверочным работам и родителей обучающихся. 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родительское собрание по процедуре проведения ВПР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(Учителя нашей школы проводили собрания на платформе «Зум».)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и грамотно объяснять родителям, что такое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Всероссийские проверочные работы, с какой целью они проводятся. Можно дать родителям адреса, где в свободном доступе они могут самостоятельно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ознакомиться со всеми материалами по подготовке к ВПР.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68760"/>
            <a:ext cx="3744416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262410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372168"/>
            <a:ext cx="7776863" cy="1793136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больше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посвятите времени к подготовке, выбирая и сочетая разные формы и приемы, тем психологически комфортнее вы подойдете к этим испытаниям.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776863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886094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920880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840984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118</TotalTime>
  <Words>460</Words>
  <Application>Microsoft Office PowerPoint</Application>
  <PresentationFormat>Экран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Чем больше вы посвятите времени к подготовке, выбирая и сочетая разные формы и приемы, тем психологически комфортнее вы подойдете к этим испытаниям.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санёк</cp:lastModifiedBy>
  <cp:revision>13</cp:revision>
  <dcterms:created xsi:type="dcterms:W3CDTF">2020-08-21T18:04:22Z</dcterms:created>
  <dcterms:modified xsi:type="dcterms:W3CDTF">2021-05-12T16:06:23Z</dcterms:modified>
</cp:coreProperties>
</file>