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4" r:id="rId6"/>
    <p:sldId id="265" r:id="rId7"/>
    <p:sldId id="266" r:id="rId8"/>
    <p:sldId id="267" r:id="rId9"/>
    <p:sldId id="268" r:id="rId10"/>
    <p:sldId id="27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Елена\Downloads\поделки\2_1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Елена\Downloads\поделки\v-hakasii-startoval-konkurs-podelok-sredi-detej-s-narushenijami-zrenij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1" y="332656"/>
            <a:ext cx="7920880" cy="57935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Елена\Downloads\поделки\36df43fb3deef6e1153c86b88fbd329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332656"/>
            <a:ext cx="7992888" cy="57935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Елена\Downloads\поделки\539610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0"/>
            <a:ext cx="77152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Елена\Downloads\поделки\950488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352928" cy="57935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Елена\Downloads\поделки\detsad-646764-1552825137_новый-размер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9966" y="260648"/>
            <a:ext cx="7184068" cy="58655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Елена\Downloads\поделки\dscn22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8064895" cy="58655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Елена\Downloads\поделки\marochkin_v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88640"/>
            <a:ext cx="6034617" cy="59375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Елена\Downloads\поделки\podelki-na-9-maya-v-detskom-sadu-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0427" y="188640"/>
            <a:ext cx="6023145" cy="59375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Елена\Downloads\поделки\Poodelki2020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352928" cy="6126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3</cp:revision>
  <dcterms:created xsi:type="dcterms:W3CDTF">2021-04-20T15:24:57Z</dcterms:created>
  <dcterms:modified xsi:type="dcterms:W3CDTF">2023-02-24T14:18:05Z</dcterms:modified>
</cp:coreProperties>
</file>