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4" r:id="rId10"/>
    <p:sldId id="266" r:id="rId11"/>
    <p:sldId id="267" r:id="rId12"/>
    <p:sldId id="265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AAFA-A027-4CA1-A64B-5192BCC84BBA}" type="datetimeFigureOut">
              <a:rPr lang="ru-RU" smtClean="0"/>
              <a:t>22.11.2016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3B0F1-9763-45E7-B06E-3E5865B337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064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AAFA-A027-4CA1-A64B-5192BCC84BBA}" type="datetimeFigureOut">
              <a:rPr lang="ru-RU" smtClean="0"/>
              <a:t>22.11.2016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3B0F1-9763-45E7-B06E-3E5865B337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44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AAFA-A027-4CA1-A64B-5192BCC84BBA}" type="datetimeFigureOut">
              <a:rPr lang="ru-RU" smtClean="0"/>
              <a:t>22.11.2016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3B0F1-9763-45E7-B06E-3E5865B337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013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AAFA-A027-4CA1-A64B-5192BCC84BBA}" type="datetimeFigureOut">
              <a:rPr lang="ru-RU" smtClean="0"/>
              <a:t>22.11.2016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3B0F1-9763-45E7-B06E-3E5865B337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020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AAFA-A027-4CA1-A64B-5192BCC84BBA}" type="datetimeFigureOut">
              <a:rPr lang="ru-RU" smtClean="0"/>
              <a:t>22.11.2016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3B0F1-9763-45E7-B06E-3E5865B337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271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AAFA-A027-4CA1-A64B-5192BCC84BBA}" type="datetimeFigureOut">
              <a:rPr lang="ru-RU" smtClean="0"/>
              <a:t>22.11.2016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3B0F1-9763-45E7-B06E-3E5865B337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504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AAFA-A027-4CA1-A64B-5192BCC84BBA}" type="datetimeFigureOut">
              <a:rPr lang="ru-RU" smtClean="0"/>
              <a:t>22.11.2016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3B0F1-9763-45E7-B06E-3E5865B337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34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AAFA-A027-4CA1-A64B-5192BCC84BBA}" type="datetimeFigureOut">
              <a:rPr lang="ru-RU" smtClean="0"/>
              <a:t>22.11.2016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3B0F1-9763-45E7-B06E-3E5865B337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947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AAFA-A027-4CA1-A64B-5192BCC84BBA}" type="datetimeFigureOut">
              <a:rPr lang="ru-RU" smtClean="0"/>
              <a:t>22.11.2016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3B0F1-9763-45E7-B06E-3E5865B337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641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AAFA-A027-4CA1-A64B-5192BCC84BBA}" type="datetimeFigureOut">
              <a:rPr lang="ru-RU" smtClean="0"/>
              <a:t>22.11.2016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3B0F1-9763-45E7-B06E-3E5865B337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950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AAFA-A027-4CA1-A64B-5192BCC84BBA}" type="datetimeFigureOut">
              <a:rPr lang="ru-RU" smtClean="0"/>
              <a:t>22.11.2016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3B0F1-9763-45E7-B06E-3E5865B337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325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BAAFA-A027-4CA1-A64B-5192BCC84BBA}" type="datetimeFigureOut">
              <a:rPr lang="ru-RU" smtClean="0"/>
              <a:t>22.11.2016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3B0F1-9763-45E7-B06E-3E5865B337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488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798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4156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5309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7434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7581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182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395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9447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25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5993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725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7841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91096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6579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4" y="-1302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8067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732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66362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554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7993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6181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61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3140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204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67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8836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0</Words>
  <Application>Microsoft Office PowerPoint</Application>
  <PresentationFormat>Экран (4:3)</PresentationFormat>
  <Paragraphs>0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Сафонова Наталья</dc:creator>
  <cp:lastModifiedBy>Сафонова Наталья</cp:lastModifiedBy>
  <cp:revision>22</cp:revision>
  <dcterms:created xsi:type="dcterms:W3CDTF">2016-11-18T10:42:03Z</dcterms:created>
  <dcterms:modified xsi:type="dcterms:W3CDTF">2016-11-22T11:31:34Z</dcterms:modified>
</cp:coreProperties>
</file>