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4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6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6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5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0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5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1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1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80D2-9A3B-4188-9ED7-6764B8A1C6E0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F626-2138-4C21-A603-46758EC81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9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86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2020-04-26T11:59:02Z</dcterms:created>
  <dcterms:modified xsi:type="dcterms:W3CDTF">2020-04-26T12:05:35Z</dcterms:modified>
</cp:coreProperties>
</file>