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8" r:id="rId16"/>
    <p:sldId id="285" r:id="rId17"/>
    <p:sldId id="286" r:id="rId18"/>
    <p:sldId id="287" r:id="rId19"/>
    <p:sldId id="272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0000"/>
    <a:srgbClr val="FFFF00"/>
    <a:srgbClr val="CCFFFF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843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2D54716-5E82-4163-A1F9-E17754BC22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CAF7-9D3E-437D-A28E-E0CE7072BD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5559-B896-4033-A2CF-EFBA46E0C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228E4-8A41-4E96-84B9-D9CE56934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64B12-82B9-4430-89B3-3418CD5945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8B685-74F1-44DB-9C6C-644FFFB69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78149-8FFB-4E74-9DBE-2EE7EE68F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3ECDD-1A4C-49F2-B089-C970490398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E8F7-4642-4462-8ADD-4FFC8A904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1CC32-0F52-4911-AEBD-BE94E1B39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9926-F414-4282-8D52-7DCF64DFA9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741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74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74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41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AD881600-BD3C-4A09-9C47-B6B1C3E3A9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Зачётная тематическая версия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949450"/>
          </a:xfrm>
        </p:spPr>
        <p:txBody>
          <a:bodyPr/>
          <a:lstStyle/>
          <a:p>
            <a:r>
              <a:rPr lang="ru-RU" sz="8000" dirty="0" smtClean="0"/>
              <a:t>2017</a:t>
            </a:r>
            <a:endParaRPr lang="ru-RU" sz="80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00600" y="5410200"/>
            <a:ext cx="3962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/>
              <a:t>Подготовил для практикума: А.И. Колмаков, учитель истории и обществознания МКОУ Зональной СОШ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0" y="2895600"/>
            <a:ext cx="42672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ПОЛИТИЧЕСКАЯ </a:t>
            </a:r>
            <a:r>
              <a:rPr lang="ru-RU" sz="3600" b="1" dirty="0">
                <a:solidFill>
                  <a:srgbClr val="FF0000"/>
                </a:solidFill>
              </a:rPr>
              <a:t>СФЕРА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81000"/>
            <a:ext cx="4419600" cy="584775"/>
          </a:xfrm>
          <a:prstGeom prst="rect">
            <a:avLst/>
          </a:prstGeom>
          <a:noFill/>
          <a:ln w="63500" cmpd="tri">
            <a:solidFill>
              <a:schemeClr val="accent1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Сдаём пятый зачёт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111620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0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76800"/>
            <a:ext cx="1719931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17.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Главной особенностью организаций,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представляющих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гражданское общество, является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по инициативе государства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отражение в деятельности правительственной программы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проявление инициативной самодеятельности граждан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в деятельности государственных органов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18.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Какой из приведенных примеров иллюстрирует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деятельность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институтов гражданского общества?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Президент страны издал указ о создании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общественной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приемной при своей администрации.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Конституционный суд признал принятый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парламентом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закон противоречащим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конституции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страны.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Организация, объединяющая собственников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жилья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выступила со своим проектом реформы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жилищно-коммунального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хозяйства.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Директор крупного банка подписал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распоряжение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распределении дивидендов по итогам года между акционерами банка.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19.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программе политической партии записано: «В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главной ценности партия признает свободу индивидуальной личности. Задача государства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заключается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охранении границы свободы одной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свободы другой». Какой идеологии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придерживается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партия?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марксистской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либеральной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консервативной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социалистической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20.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Учрежденный партией аналитический центр провел исследование текущих решений правительства и представил результаты анализа деятельности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правительства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принятых политических решений.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функций политической партии в обществе иллюстрирует данный пример?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мобилизация граждан на осуществление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политических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действий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осуществление независимого контроля за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деятельностью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органов исполнительной власти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организационных мероприятий среди партийного актива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в организации, подготовке и проведении парламентских выборов</a:t>
            </a:r>
          </a:p>
          <a:p>
            <a:pPr>
              <a:buNone/>
            </a:pPr>
            <a:endParaRPr lang="ru-RU" sz="16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714" t="25254" r="4762" b="15222"/>
          <a:stretch>
            <a:fillRect/>
          </a:stretch>
        </p:blipFill>
        <p:spPr bwMode="auto">
          <a:xfrm>
            <a:off x="762000" y="1295400"/>
            <a:ext cx="8115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0"/>
            <a:ext cx="587520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76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6246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0472"/>
            <a:ext cx="8305800" cy="473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76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474206" cy="7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810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23.</a:t>
            </a:r>
            <a:endParaRPr lang="ru-RU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18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599" y="3733800"/>
            <a:ext cx="62793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474206" cy="7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810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24.</a:t>
            </a:r>
            <a:endParaRPr lang="ru-RU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18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576" y="3733800"/>
            <a:ext cx="599011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24.</a:t>
            </a:r>
            <a:endParaRPr lang="ru-RU" dirty="0"/>
          </a:p>
        </p:txBody>
      </p:sp>
      <p:pic>
        <p:nvPicPr>
          <p:cNvPr id="6041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809793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982581"/>
            <a:ext cx="7924800" cy="154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99" y="0"/>
            <a:ext cx="53434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124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3750" t="15267" r="5000" b="6608"/>
          <a:stretch>
            <a:fillRect/>
          </a:stretch>
        </p:blipFill>
        <p:spPr bwMode="auto">
          <a:xfrm>
            <a:off x="228600" y="8382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83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82149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8229600" cy="358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Спасибо за работу!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800" b="1" dirty="0">
                <a:solidFill>
                  <a:srgbClr val="FF0000"/>
                </a:solidFill>
              </a:rPr>
              <a:t>Следующая темя для тестирования </a:t>
            </a:r>
            <a:r>
              <a:rPr lang="ru-RU" sz="4800" b="1" dirty="0" smtClean="0">
                <a:solidFill>
                  <a:srgbClr val="FF0000"/>
                </a:solidFill>
              </a:rPr>
              <a:t>«Право».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1</a:t>
            </a:r>
            <a:r>
              <a:rPr lang="ru-RU" sz="2000" b="1" dirty="0" smtClean="0">
                <a:solidFill>
                  <a:srgbClr val="000000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Политические отношения в обществе формируются в первую очередь с целью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производства различных духовных благ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удовлетворения растущих материальных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потребностей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согласования общественных интересов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поиска рациональных путей хозяйствования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Политическая сфера жизни общества включает в себя несколько элементов. К нормативному элементу можно отнести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эмоциональные реакции и отношения, </a:t>
            </a:r>
            <a:r>
              <a:rPr lang="ru-RU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характерные </a:t>
            </a:r>
            <a:r>
              <a:rPr lang="ru-RU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политической деятельности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законодательство о выборах высших </a:t>
            </a:r>
            <a:r>
              <a:rPr lang="ru-RU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должностных </a:t>
            </a:r>
            <a:r>
              <a:rPr lang="ru-RU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государственный аппарат и органы местного </a:t>
            </a:r>
            <a:r>
              <a:rPr lang="ru-RU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самоуправления</a:t>
            </a:r>
            <a:endParaRPr lang="ru-RU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взаимодействие СМИ и политических партий</a:t>
            </a:r>
          </a:p>
          <a:p>
            <a:pPr>
              <a:buNone/>
            </a:pPr>
            <a:endParaRPr lang="ru-RU" sz="20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 r="851"/>
          <a:stretch>
            <a:fillRect/>
          </a:stretch>
        </p:blipFill>
        <p:spPr bwMode="auto">
          <a:xfrm>
            <a:off x="3200400" y="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подготовке и проведении зачёта использованы: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76800"/>
            <a:ext cx="6857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62000" y="3886200"/>
            <a:ext cx="7693025" cy="990600"/>
          </a:xfrm>
        </p:spPr>
        <p:txBody>
          <a:bodyPr/>
          <a:lstStyle/>
          <a:p>
            <a:pPr>
              <a:buNone/>
            </a:pPr>
            <a:r>
              <a:rPr lang="ru-RU" sz="1400" b="1" dirty="0" err="1" smtClean="0"/>
              <a:t>Кишенкова</a:t>
            </a:r>
            <a:r>
              <a:rPr lang="ru-RU" sz="1400" b="1" dirty="0" smtClean="0"/>
              <a:t>, Ольга </a:t>
            </a:r>
            <a:r>
              <a:rPr lang="ru-RU" sz="1400" b="1" dirty="0" smtClean="0"/>
              <a:t>Викторовна.</a:t>
            </a:r>
            <a:r>
              <a:rPr lang="ru-RU" sz="1400" dirty="0" smtClean="0"/>
              <a:t> </a:t>
            </a:r>
            <a:r>
              <a:rPr lang="ru-RU" sz="1400" dirty="0" smtClean="0"/>
              <a:t>ОГЭ 2016. Обществознание. Тематические </a:t>
            </a:r>
            <a:r>
              <a:rPr lang="ru-RU" sz="1400" dirty="0" smtClean="0"/>
              <a:t>тренировочные задания </a:t>
            </a:r>
            <a:r>
              <a:rPr lang="ru-RU" sz="1400" dirty="0" smtClean="0"/>
              <a:t>: 9 класс / О.В. </a:t>
            </a:r>
            <a:r>
              <a:rPr lang="ru-RU" sz="1400" dirty="0" err="1" smtClean="0"/>
              <a:t>Кишенкова</a:t>
            </a:r>
            <a:r>
              <a:rPr lang="ru-RU" sz="1400" dirty="0" smtClean="0"/>
              <a:t>. — Москва 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2015</a:t>
            </a:r>
            <a:r>
              <a:rPr lang="ru-RU" sz="1400" dirty="0" smtClean="0"/>
              <a:t>. — 256 с. — (ОГЭ. Тематические тренировочные </a:t>
            </a:r>
            <a:r>
              <a:rPr lang="ru-RU" sz="1400" dirty="0" smtClean="0"/>
              <a:t>задания). 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ISBN 978-5-699-79637-3</a:t>
            </a:r>
            <a:endParaRPr lang="ru-RU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4876799" cy="15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" y="2286000"/>
            <a:ext cx="30480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1.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0"/>
            <a:ext cx="30480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3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886200"/>
            <a:ext cx="30480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3.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Верховенство и полнота государственной власти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страны и ее независимость во внешней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политике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непосредственная демократия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политический режим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государственного правления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государственный суверенитет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73688" y="6858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4.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Какой признак отличает государство от иных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институтов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политической системы общества?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отстаивание многообразных общественных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интересов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обладание узаконенным правом на применение силы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и выдвижение лидеров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пропаганда определенных политических взглядов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5.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Верны ли следующие суждения?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 Властные отношения предполагают волевое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одних людей на поведение других.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Б. Властные отношения нацелены на разрешение и преодоление в обществе конфликтных ситуаций.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только 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только Б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верны оба суждения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 суждения неверны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6.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Ресурс власти, наиболее значимый в современном постиндустриальном обществе, —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принуждение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судебное преследование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доход и богатство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знания и информация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7.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Какая функция характеризует политическую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систему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общества?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производство материальных и нематериальных благ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научных гипотез об устройстве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материального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выдвижение стратегических целей и задач в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чувства прекрасного и безобразного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2" y="838200"/>
            <a:ext cx="4154487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8.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Государство В. — многонациональное. Все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народности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имеют равные права, развивается образование на родном языке. Какая дополнительная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позволит сделать вывод, что государство В. —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федеративное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Граждане данного государства не имеют права на двойное гражданство.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Компактно проживающие национальные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меньшинства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имеют свои государственно-автономные образования.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Главой государства является президент,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избираемый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всенародным голосованием.</a:t>
            </a:r>
          </a:p>
          <a:p>
            <a:pPr lvl="0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государстве действуют разнообразные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политические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партии и движения, представляющие весь спектр социальных интересов.</a:t>
            </a: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9.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Государство А. до принятия новой конституции было президентской республикой, а после ее принятия стало парламентской республикой. Однако пост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президента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 сохранен. Какие полномочия останутся у президента А. после конституционной реформы?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прием верительных грамот послов других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отправка в отставку кабинета министров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руководство исполнительными органами власти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назначение министров силового блока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10.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Верны ли следующие суждения?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 Политика представляет собой инструмент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сознательного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саморегулирования общества.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Б. Любой вопрос может стать политическим, если в определенных условиях он затрагивает интересы всего общества.</a:t>
            </a:r>
          </a:p>
          <a:p>
            <a:pPr lvl="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только А</a:t>
            </a:r>
          </a:p>
          <a:p>
            <a:pPr lvl="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только Б</a:t>
            </a:r>
          </a:p>
          <a:p>
            <a:pPr lvl="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верны оба суждения</a:t>
            </a:r>
          </a:p>
          <a:p>
            <a:pPr lvl="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 суждения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неверны</a:t>
            </a:r>
            <a:endParaRPr lang="ru-RU" sz="20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11.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из приведенных признаков характеризует только демократическое государство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разветвленная система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законодательства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охраняющего права собственников.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Представительные органы власти обладают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формальными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полномочиями.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законах отражена позиция большинства, при уважении и гарантиях прав меньшинств.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Государство независимо от других государств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обладает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суверенными правами.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12</a:t>
            </a:r>
            <a:r>
              <a:rPr lang="ru-RU" sz="1800" b="1" dirty="0">
                <a:solidFill>
                  <a:srgbClr val="000000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в государстве, в котором существует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тоталитарный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политический режим,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формируются органы государственной власти,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армия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полиция, суд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взимаются налоги на содержание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государственного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аппарата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господствует единая политическая идеология и единая партия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выходят разнообразные печатные средства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массовой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информации</a:t>
            </a:r>
          </a:p>
          <a:p>
            <a:pPr>
              <a:buNone/>
            </a:pPr>
            <a:endParaRPr lang="ru-RU" sz="18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200" b="1" dirty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</a:rPr>
              <a:t>13.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какой из форм государства характерно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высших органов власти населением на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выборной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основе?</a:t>
            </a:r>
          </a:p>
          <a:p>
            <a:pPr lvl="0"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республики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Федерации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диктатуры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монархии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14.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из приведенных понятий по смыслу обобща­ет, объединяет остальные?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политические нормы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политические институты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политическая система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политическая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24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838200"/>
            <a:ext cx="3770313" cy="5638800"/>
          </a:xfrm>
          <a:solidFill>
            <a:srgbClr val="CCFFFF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</a:rPr>
              <a:t>15.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Верны ли следующие суждения?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 Политическим институтом, оказывающим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существенное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влияние на формирование общественного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мнения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являются СМИ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Б. Под влиянием СМИ многие избиратели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принимают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о том, как им голосовать на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предстоящих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выборах.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только А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только Б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верны оба суждения</a:t>
            </a:r>
          </a:p>
          <a:p>
            <a:pPr lvl="0"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 суждения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неверны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38200"/>
            <a:ext cx="3770312" cy="5638800"/>
          </a:xfrm>
          <a:solidFill>
            <a:srgbClr val="FFFFCC"/>
          </a:solidFill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16.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Какие из приведенных терминов характеризуют форму государственного правления?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демократия и диктатура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монархия и республика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федерация и автономия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территория и суверенитет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  <a:p>
            <a:pPr lvl="1" fontAlgn="t">
              <a:buNone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533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Раздел </a:t>
            </a:r>
            <a:r>
              <a:rPr lang="ru-RU" b="1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148</TotalTime>
  <Words>1017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Капсулы</vt:lpstr>
      <vt:lpstr>Зачётная тематическая версия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работу!</vt:lpstr>
      <vt:lpstr>В подготовке и проведении зачёта использованы: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Анатолий Иванович</dc:creator>
  <cp:lastModifiedBy>Анатолий Иванович</cp:lastModifiedBy>
  <cp:revision>99</cp:revision>
  <cp:lastPrinted>1601-01-01T00:00:00Z</cp:lastPrinted>
  <dcterms:created xsi:type="dcterms:W3CDTF">1601-01-01T00:00:00Z</dcterms:created>
  <dcterms:modified xsi:type="dcterms:W3CDTF">2017-03-13T15:42:06Z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