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9" r:id="rId13"/>
    <p:sldId id="270" r:id="rId14"/>
    <p:sldId id="271" r:id="rId15"/>
    <p:sldId id="272" r:id="rId16"/>
    <p:sldId id="274" r:id="rId17"/>
    <p:sldId id="275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304" d="100"/>
          <a:sy n="304" d="100"/>
        </p:scale>
        <p:origin x="-4092" y="-50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8FEC5-FB80-43AE-9656-38D688E8E56E}" type="doc">
      <dgm:prSet loTypeId="urn:microsoft.com/office/officeart/2005/8/layout/hierarchy3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532E989-56FB-457E-85B5-F92BA392C7C3}">
      <dgm:prSet phldrT="[Текст]"/>
      <dgm:spPr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количественные</a:t>
          </a:r>
          <a:endParaRPr lang="ru-RU" b="1" dirty="0">
            <a:solidFill>
              <a:schemeClr val="bg1"/>
            </a:solidFill>
          </a:endParaRPr>
        </a:p>
      </dgm:t>
    </dgm:pt>
    <dgm:pt modelId="{F102CE6F-F933-4551-9136-6F1A40DCE00F}" type="parTrans" cxnId="{947782F7-8D11-4089-85D5-C81CC6BBA38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3412D92B-C9B9-45BD-91DE-CD55E200B300}" type="sibTrans" cxnId="{947782F7-8D11-4089-85D5-C81CC6BBA38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56BB60C5-573F-4281-A212-CB2B67892493}">
      <dgm:prSet phldrT="[Текст]"/>
      <dgm:spPr>
        <a:ln w="19050"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Присоединение вновь открытых земель (в прошлом)</a:t>
          </a:r>
          <a:endParaRPr lang="ru-RU" b="1" dirty="0">
            <a:solidFill>
              <a:schemeClr val="bg1"/>
            </a:solidFill>
          </a:endParaRPr>
        </a:p>
      </dgm:t>
    </dgm:pt>
    <dgm:pt modelId="{6C21DB65-41EE-4F58-B0B3-437F9A3A84AA}" type="parTrans" cxnId="{EBA6B665-F8EA-421B-9E5B-EEF7E1B1134C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D21BFF83-F9F1-4782-B1A5-786B0AC646DF}" type="sibTrans" cxnId="{EBA6B665-F8EA-421B-9E5B-EEF7E1B1134C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993DACE-5FD8-465B-B597-6F498B484ECA}">
      <dgm:prSet phldrT="[Текст]"/>
      <dgm:spPr>
        <a:ln w="19050"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Территориальные приобретения или потери вследствие войн</a:t>
          </a:r>
          <a:endParaRPr lang="ru-RU" b="1" dirty="0">
            <a:solidFill>
              <a:schemeClr val="bg1"/>
            </a:solidFill>
          </a:endParaRPr>
        </a:p>
      </dgm:t>
    </dgm:pt>
    <dgm:pt modelId="{27D55EB6-5A54-4F77-AC94-372767DD7BCC}" type="parTrans" cxnId="{49D8DF64-87DF-461C-AD1F-22693852DD92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E600BBF-766C-45D6-ADD1-30E519D1E39F}" type="sibTrans" cxnId="{49D8DF64-87DF-461C-AD1F-22693852DD92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2F30837-7717-4D5F-874C-7AD1476924D4}">
      <dgm:prSet phldrT="[Текст]"/>
      <dgm:spPr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качественные</a:t>
          </a:r>
          <a:endParaRPr lang="ru-RU" b="1" dirty="0">
            <a:solidFill>
              <a:schemeClr val="bg1"/>
            </a:solidFill>
          </a:endParaRPr>
        </a:p>
      </dgm:t>
    </dgm:pt>
    <dgm:pt modelId="{082B197F-C9EE-45A8-BEFF-FF93F593D1FA}" type="parTrans" cxnId="{29D46927-95CF-4BA9-9736-05B1B462D8A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D455A21-11AB-4997-BF17-33FA43EFC62F}" type="sibTrans" cxnId="{29D46927-95CF-4BA9-9736-05B1B462D8A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E8ADE418-03A5-49AB-BC40-B07243804F80}">
      <dgm:prSet phldrT="[Текст]"/>
      <dgm:spPr>
        <a:ln w="19050"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Историческая смена общественно-экономической формации</a:t>
          </a:r>
          <a:endParaRPr lang="ru-RU" b="1" dirty="0">
            <a:solidFill>
              <a:schemeClr val="bg1"/>
            </a:solidFill>
          </a:endParaRPr>
        </a:p>
      </dgm:t>
    </dgm:pt>
    <dgm:pt modelId="{2D39093C-C787-4ED5-8670-B9928029C15A}" type="parTrans" cxnId="{4B4AB83C-AAC5-4FBD-9ABE-25E0B7D1961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chemeClr val="bg1"/>
        </a:solidFill>
        <a:ln w="28575"/>
      </dgm:spPr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A30B4836-480F-49C8-8F93-E8C39A1499ED}" type="sibTrans" cxnId="{4B4AB83C-AAC5-4FBD-9ABE-25E0B7D1961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950CE9C6-2A56-401C-A943-742CDAFDCF7B}">
      <dgm:prSet phldrT="[Текст]"/>
      <dgm:spPr>
        <a:ln w="19050"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Приобретение страной политического суверенитета</a:t>
          </a:r>
        </a:p>
      </dgm:t>
    </dgm:pt>
    <dgm:pt modelId="{9BDC9BEB-CB28-4B21-AA56-8B93A72994B6}" type="parTrans" cxnId="{D4B17CED-49D4-4E71-9563-8FFA150E38BA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chemeClr val="bg1"/>
        </a:solidFill>
        <a:ln w="28575"/>
      </dgm:spPr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3FC6FC41-FD36-4E85-A44E-21C3E93F01B5}" type="sibTrans" cxnId="{D4B17CED-49D4-4E71-9563-8FFA150E38BA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5FC94980-821E-48D9-9375-5E35E2C83C89}">
      <dgm:prSet phldrT="[Текст]"/>
      <dgm:spPr>
        <a:ln w="19050"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Объединение или распад государств</a:t>
          </a:r>
          <a:endParaRPr lang="ru-RU" b="1" dirty="0">
            <a:solidFill>
              <a:schemeClr val="bg1"/>
            </a:solidFill>
          </a:endParaRPr>
        </a:p>
      </dgm:t>
    </dgm:pt>
    <dgm:pt modelId="{9C490852-694F-46F4-9EE3-ACD76972C482}" type="parTrans" cxnId="{10E446BA-6682-418A-8294-AEC80D6BF4A6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24867E6-DB22-426F-891D-8B0CCECF578C}" type="sibTrans" cxnId="{10E446BA-6682-418A-8294-AEC80D6BF4A6}">
      <dgm:prSet/>
      <dgm:spPr/>
      <dgm:t>
        <a:bodyPr/>
        <a:lstStyle/>
        <a:p>
          <a:endParaRPr lang="ru-RU"/>
        </a:p>
      </dgm:t>
    </dgm:pt>
    <dgm:pt modelId="{1ADEE98F-B84B-4185-AAF8-B5E424DD2D32}">
      <dgm:prSet phldrT="[Текст]"/>
      <dgm:spPr>
        <a:ln w="19050"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Добровольные уступки (или обмен) странами участков суши</a:t>
          </a:r>
          <a:endParaRPr lang="ru-RU" b="1" dirty="0">
            <a:solidFill>
              <a:schemeClr val="bg1"/>
            </a:solidFill>
          </a:endParaRPr>
        </a:p>
      </dgm:t>
    </dgm:pt>
    <dgm:pt modelId="{F4D3FEB1-E86A-42E9-9D1E-C9DA997A121D}" type="parTrans" cxnId="{701160B3-1DF6-4D5A-A7BE-C49D4D59B701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06C947E-FEBB-4878-AEE8-46369C347AF6}" type="sibTrans" cxnId="{701160B3-1DF6-4D5A-A7BE-C49D4D59B701}">
      <dgm:prSet/>
      <dgm:spPr/>
      <dgm:t>
        <a:bodyPr/>
        <a:lstStyle/>
        <a:p>
          <a:endParaRPr lang="ru-RU"/>
        </a:p>
      </dgm:t>
    </dgm:pt>
    <dgm:pt modelId="{D350AA2E-2721-4DF7-A8D2-3501A6E3AFA3}">
      <dgm:prSet phldrT="[Текст]"/>
      <dgm:spPr>
        <a:ln w="19050"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Отвоевание суши у моря (намыв территории)</a:t>
          </a:r>
          <a:endParaRPr lang="ru-RU" b="1" dirty="0">
            <a:solidFill>
              <a:schemeClr val="bg1"/>
            </a:solidFill>
          </a:endParaRPr>
        </a:p>
      </dgm:t>
    </dgm:pt>
    <dgm:pt modelId="{080ADD30-F81A-459E-BE25-1BDDC7FE2D88}" type="parTrans" cxnId="{0D99BB33-651F-41A6-AE27-719DF6E346EF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57CECE7C-F4F8-4A60-9986-5BB30975B267}" type="sibTrans" cxnId="{0D99BB33-651F-41A6-AE27-719DF6E346EF}">
      <dgm:prSet/>
      <dgm:spPr/>
      <dgm:t>
        <a:bodyPr/>
        <a:lstStyle/>
        <a:p>
          <a:endParaRPr lang="ru-RU"/>
        </a:p>
      </dgm:t>
    </dgm:pt>
    <dgm:pt modelId="{6878F954-251D-494F-9F2D-2CE81A4D87AD}">
      <dgm:prSet phldrT="[Текст]"/>
      <dgm:spPr>
        <a:ln w="19050"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Введение новых форм государственного устройства</a:t>
          </a:r>
        </a:p>
      </dgm:t>
    </dgm:pt>
    <dgm:pt modelId="{CC8B6E59-E75C-42BE-93D2-6E1EE9E6A8C5}" type="parTrans" cxnId="{A250B1CD-8C98-419E-84F0-40E5457E357A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chemeClr val="bg1"/>
        </a:solidFill>
        <a:ln w="28575"/>
      </dgm:spPr>
      <dgm:t>
        <a:bodyPr/>
        <a:lstStyle/>
        <a:p>
          <a:endParaRPr lang="ru-RU"/>
        </a:p>
      </dgm:t>
    </dgm:pt>
    <dgm:pt modelId="{EF2AB68F-6227-41CA-BBBE-FB8B2AC84B4F}" type="sibTrans" cxnId="{A250B1CD-8C98-419E-84F0-40E5457E357A}">
      <dgm:prSet/>
      <dgm:spPr/>
      <dgm:t>
        <a:bodyPr/>
        <a:lstStyle/>
        <a:p>
          <a:endParaRPr lang="ru-RU"/>
        </a:p>
      </dgm:t>
    </dgm:pt>
    <dgm:pt modelId="{0B9FD8E1-E66C-4060-9B58-A519F05A52E4}">
      <dgm:prSet phldrT="[Текст]"/>
      <dgm:spPr>
        <a:ln w="19050"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Образование межгосударственных союзов и организаций</a:t>
          </a:r>
        </a:p>
      </dgm:t>
    </dgm:pt>
    <dgm:pt modelId="{75DA6B2E-EB18-404C-95C0-FAD834A5F6A7}" type="parTrans" cxnId="{60CD9EAF-03B9-4065-A394-10D3D3447F3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chemeClr val="bg1"/>
        </a:solidFill>
        <a:ln w="28575"/>
      </dgm:spPr>
      <dgm:t>
        <a:bodyPr/>
        <a:lstStyle/>
        <a:p>
          <a:endParaRPr lang="ru-RU"/>
        </a:p>
      </dgm:t>
    </dgm:pt>
    <dgm:pt modelId="{A619D669-B31C-4DBD-BBFB-F88FE76958D0}" type="sibTrans" cxnId="{60CD9EAF-03B9-4065-A394-10D3D3447F31}">
      <dgm:prSet/>
      <dgm:spPr/>
      <dgm:t>
        <a:bodyPr/>
        <a:lstStyle/>
        <a:p>
          <a:endParaRPr lang="ru-RU"/>
        </a:p>
      </dgm:t>
    </dgm:pt>
    <dgm:pt modelId="{418BAB55-4173-4713-AA43-318B982925A0}">
      <dgm:prSet phldrT="[Текст]"/>
      <dgm:spPr>
        <a:ln w="19050"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Появление и исчезновение на планете «горячих точек» – очагов межгосударственных конфликтных ситуаций</a:t>
          </a:r>
        </a:p>
      </dgm:t>
    </dgm:pt>
    <dgm:pt modelId="{09C2C47E-5F84-4F88-8D84-5E7BD3186A2B}" type="parTrans" cxnId="{592915FC-7306-4DE0-95B6-662BC39AE2C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chemeClr val="bg1"/>
        </a:solidFill>
        <a:ln w="28575"/>
      </dgm:spPr>
      <dgm:t>
        <a:bodyPr/>
        <a:lstStyle/>
        <a:p>
          <a:endParaRPr lang="ru-RU"/>
        </a:p>
      </dgm:t>
    </dgm:pt>
    <dgm:pt modelId="{1AA8EA62-6D13-4016-9A57-5CC38E87EB6B}" type="sibTrans" cxnId="{592915FC-7306-4DE0-95B6-662BC39AE2C4}">
      <dgm:prSet/>
      <dgm:spPr/>
      <dgm:t>
        <a:bodyPr/>
        <a:lstStyle/>
        <a:p>
          <a:endParaRPr lang="ru-RU"/>
        </a:p>
      </dgm:t>
    </dgm:pt>
    <dgm:pt modelId="{D47E13F8-2F19-47D8-A476-58437BC61F9A}" type="pres">
      <dgm:prSet presAssocID="{1E38FEC5-FB80-43AE-9656-38D688E8E56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63A867-9FDD-4DE5-B335-B1F2D8F02201}" type="pres">
      <dgm:prSet presAssocID="{6532E989-56FB-457E-85B5-F92BA392C7C3}" presName="root" presStyleCnt="0"/>
      <dgm:spPr/>
    </dgm:pt>
    <dgm:pt modelId="{9BB7380F-E612-45B3-98C7-4AA7282AC325}" type="pres">
      <dgm:prSet presAssocID="{6532E989-56FB-457E-85B5-F92BA392C7C3}" presName="rootComposite" presStyleCnt="0"/>
      <dgm:spPr/>
    </dgm:pt>
    <dgm:pt modelId="{12021898-1685-4D4D-BD0B-B70C76DD17B6}" type="pres">
      <dgm:prSet presAssocID="{6532E989-56FB-457E-85B5-F92BA392C7C3}" presName="rootText" presStyleLbl="node1" presStyleIdx="0" presStyleCnt="2" custScaleX="211564" custScaleY="49139"/>
      <dgm:spPr/>
      <dgm:t>
        <a:bodyPr/>
        <a:lstStyle/>
        <a:p>
          <a:endParaRPr lang="ru-RU"/>
        </a:p>
      </dgm:t>
    </dgm:pt>
    <dgm:pt modelId="{8FDAE731-E157-4F42-8314-67B35C122564}" type="pres">
      <dgm:prSet presAssocID="{6532E989-56FB-457E-85B5-F92BA392C7C3}" presName="rootConnector" presStyleLbl="node1" presStyleIdx="0" presStyleCnt="2"/>
      <dgm:spPr/>
      <dgm:t>
        <a:bodyPr/>
        <a:lstStyle/>
        <a:p>
          <a:endParaRPr lang="ru-RU"/>
        </a:p>
      </dgm:t>
    </dgm:pt>
    <dgm:pt modelId="{F38BBEE9-533D-4B82-A93D-30A0B9931264}" type="pres">
      <dgm:prSet presAssocID="{6532E989-56FB-457E-85B5-F92BA392C7C3}" presName="childShape" presStyleCnt="0"/>
      <dgm:spPr/>
    </dgm:pt>
    <dgm:pt modelId="{43602BBC-67B9-459E-8164-F493811D4CDD}" type="pres">
      <dgm:prSet presAssocID="{6C21DB65-41EE-4F58-B0B3-437F9A3A84AA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743F1011-3846-4A03-98D9-C1F60996D855}" type="pres">
      <dgm:prSet presAssocID="{56BB60C5-573F-4281-A212-CB2B67892493}" presName="childText" presStyleLbl="bgAcc1" presStyleIdx="0" presStyleCnt="10" custScaleX="227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1E10D-2719-47C0-B6CF-BAECDA179791}" type="pres">
      <dgm:prSet presAssocID="{27D55EB6-5A54-4F77-AC94-372767DD7BCC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FC213FC4-8F4D-4D02-8C1F-CDD1CAF3CE7E}" type="pres">
      <dgm:prSet presAssocID="{8993DACE-5FD8-465B-B597-6F498B484ECA}" presName="childText" presStyleLbl="bgAcc1" presStyleIdx="1" presStyleCnt="10" custScaleX="227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C6936-4513-4843-A7AA-09F2B54C3FE3}" type="pres">
      <dgm:prSet presAssocID="{9C490852-694F-46F4-9EE3-ACD76972C482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FD363EB7-8E20-4DF0-84D3-A289278EFE44}" type="pres">
      <dgm:prSet presAssocID="{5FC94980-821E-48D9-9375-5E35E2C83C89}" presName="childText" presStyleLbl="bgAcc1" presStyleIdx="2" presStyleCnt="10" custScaleX="227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0432B-F059-448C-9C63-8BBE01A9F7B7}" type="pres">
      <dgm:prSet presAssocID="{F4D3FEB1-E86A-42E9-9D1E-C9DA997A121D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EC83A779-76B6-45C0-BBCF-3CCB0D997127}" type="pres">
      <dgm:prSet presAssocID="{1ADEE98F-B84B-4185-AAF8-B5E424DD2D32}" presName="childText" presStyleLbl="bgAcc1" presStyleIdx="3" presStyleCnt="10" custScaleX="227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C3737-24FD-4D1C-9363-AC6F52089939}" type="pres">
      <dgm:prSet presAssocID="{080ADD30-F81A-459E-BE25-1BDDC7FE2D88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7385F32D-45C6-4FE2-8D03-807914583F8F}" type="pres">
      <dgm:prSet presAssocID="{D350AA2E-2721-4DF7-A8D2-3501A6E3AFA3}" presName="childText" presStyleLbl="bgAcc1" presStyleIdx="4" presStyleCnt="10" custScaleX="227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E8D7F-6837-4E11-B47C-69F2EF488DD8}" type="pres">
      <dgm:prSet presAssocID="{02F30837-7717-4D5F-874C-7AD1476924D4}" presName="root" presStyleCnt="0"/>
      <dgm:spPr/>
    </dgm:pt>
    <dgm:pt modelId="{E8E28312-F849-4D6D-8AF4-B19251AEFA27}" type="pres">
      <dgm:prSet presAssocID="{02F30837-7717-4D5F-874C-7AD1476924D4}" presName="rootComposite" presStyleCnt="0"/>
      <dgm:spPr/>
    </dgm:pt>
    <dgm:pt modelId="{81FF5416-393B-4F96-9379-6C165F633090}" type="pres">
      <dgm:prSet presAssocID="{02F30837-7717-4D5F-874C-7AD1476924D4}" presName="rootText" presStyleLbl="node1" presStyleIdx="1" presStyleCnt="2" custScaleX="211564" custScaleY="49139"/>
      <dgm:spPr/>
      <dgm:t>
        <a:bodyPr/>
        <a:lstStyle/>
        <a:p>
          <a:endParaRPr lang="ru-RU"/>
        </a:p>
      </dgm:t>
    </dgm:pt>
    <dgm:pt modelId="{99A4E7B5-41EE-4000-9135-E6D5B21329D4}" type="pres">
      <dgm:prSet presAssocID="{02F30837-7717-4D5F-874C-7AD1476924D4}" presName="rootConnector" presStyleLbl="node1" presStyleIdx="1" presStyleCnt="2"/>
      <dgm:spPr/>
      <dgm:t>
        <a:bodyPr/>
        <a:lstStyle/>
        <a:p>
          <a:endParaRPr lang="ru-RU"/>
        </a:p>
      </dgm:t>
    </dgm:pt>
    <dgm:pt modelId="{27AEA66B-5E79-4B98-9E59-6264FFFB6DC4}" type="pres">
      <dgm:prSet presAssocID="{02F30837-7717-4D5F-874C-7AD1476924D4}" presName="childShape" presStyleCnt="0"/>
      <dgm:spPr/>
    </dgm:pt>
    <dgm:pt modelId="{1B62AB33-93E2-4810-ABB0-3733BB1197AC}" type="pres">
      <dgm:prSet presAssocID="{2D39093C-C787-4ED5-8670-B9928029C15A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D46FD8CC-2C3C-4F1C-8C83-5C87E62EB38A}" type="pres">
      <dgm:prSet presAssocID="{E8ADE418-03A5-49AB-BC40-B07243804F80}" presName="childText" presStyleLbl="bgAcc1" presStyleIdx="5" presStyleCnt="10" custScaleX="227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7EA0A-7B20-462B-9ED1-014DFB1D8738}" type="pres">
      <dgm:prSet presAssocID="{9BDC9BEB-CB28-4B21-AA56-8B93A72994B6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5D119DB9-DE7E-4B38-A835-F8D60F02A6F3}" type="pres">
      <dgm:prSet presAssocID="{950CE9C6-2A56-401C-A943-742CDAFDCF7B}" presName="childText" presStyleLbl="bgAcc1" presStyleIdx="6" presStyleCnt="10" custScaleX="227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C5649-B0C1-4645-919E-9E83E618E8EC}" type="pres">
      <dgm:prSet presAssocID="{CC8B6E59-E75C-42BE-93D2-6E1EE9E6A8C5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40367097-727D-40D3-A5B7-B1C6C8607B6B}" type="pres">
      <dgm:prSet presAssocID="{6878F954-251D-494F-9F2D-2CE81A4D87AD}" presName="childText" presStyleLbl="bgAcc1" presStyleIdx="7" presStyleCnt="10" custScaleX="227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9EFCC-61BB-4D9D-928A-C7248C2E9B06}" type="pres">
      <dgm:prSet presAssocID="{75DA6B2E-EB18-404C-95C0-FAD834A5F6A7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D7FD69A7-FA6A-4B63-96EC-A77A2DC4F8D4}" type="pres">
      <dgm:prSet presAssocID="{0B9FD8E1-E66C-4060-9B58-A519F05A52E4}" presName="childText" presStyleLbl="bgAcc1" presStyleIdx="8" presStyleCnt="10" custScaleX="227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EEC92-F5C4-4011-8627-8913C66254ED}" type="pres">
      <dgm:prSet presAssocID="{09C2C47E-5F84-4F88-8D84-5E7BD3186A2B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216AC56E-05C1-4774-A449-46957AAC330E}" type="pres">
      <dgm:prSet presAssocID="{418BAB55-4173-4713-AA43-318B982925A0}" presName="childText" presStyleLbl="bgAcc1" presStyleIdx="9" presStyleCnt="10" custScaleX="227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99BB33-651F-41A6-AE27-719DF6E346EF}" srcId="{6532E989-56FB-457E-85B5-F92BA392C7C3}" destId="{D350AA2E-2721-4DF7-A8D2-3501A6E3AFA3}" srcOrd="4" destOrd="0" parTransId="{080ADD30-F81A-459E-BE25-1BDDC7FE2D88}" sibTransId="{57CECE7C-F4F8-4A60-9986-5BB30975B267}"/>
    <dgm:cxn modelId="{113DE044-BFBB-44B8-85F1-C55AB0543DFD}" type="presOf" srcId="{8993DACE-5FD8-465B-B597-6F498B484ECA}" destId="{FC213FC4-8F4D-4D02-8C1F-CDD1CAF3CE7E}" srcOrd="0" destOrd="0" presId="urn:microsoft.com/office/officeart/2005/8/layout/hierarchy3"/>
    <dgm:cxn modelId="{D4B17CED-49D4-4E71-9563-8FFA150E38BA}" srcId="{02F30837-7717-4D5F-874C-7AD1476924D4}" destId="{950CE9C6-2A56-401C-A943-742CDAFDCF7B}" srcOrd="1" destOrd="0" parTransId="{9BDC9BEB-CB28-4B21-AA56-8B93A72994B6}" sibTransId="{3FC6FC41-FD36-4E85-A44E-21C3E93F01B5}"/>
    <dgm:cxn modelId="{947782F7-8D11-4089-85D5-C81CC6BBA389}" srcId="{1E38FEC5-FB80-43AE-9656-38D688E8E56E}" destId="{6532E989-56FB-457E-85B5-F92BA392C7C3}" srcOrd="0" destOrd="0" parTransId="{F102CE6F-F933-4551-9136-6F1A40DCE00F}" sibTransId="{3412D92B-C9B9-45BD-91DE-CD55E200B300}"/>
    <dgm:cxn modelId="{97B4E5B2-EA9D-4FCB-91C0-699C9C8C8AA0}" type="presOf" srcId="{CC8B6E59-E75C-42BE-93D2-6E1EE9E6A8C5}" destId="{C55C5649-B0C1-4645-919E-9E83E618E8EC}" srcOrd="0" destOrd="0" presId="urn:microsoft.com/office/officeart/2005/8/layout/hierarchy3"/>
    <dgm:cxn modelId="{E7F9D27D-24CE-43DB-9C62-D551BC28B64C}" type="presOf" srcId="{75DA6B2E-EB18-404C-95C0-FAD834A5F6A7}" destId="{6679EFCC-61BB-4D9D-928A-C7248C2E9B06}" srcOrd="0" destOrd="0" presId="urn:microsoft.com/office/officeart/2005/8/layout/hierarchy3"/>
    <dgm:cxn modelId="{49D8DF64-87DF-461C-AD1F-22693852DD92}" srcId="{6532E989-56FB-457E-85B5-F92BA392C7C3}" destId="{8993DACE-5FD8-465B-B597-6F498B484ECA}" srcOrd="1" destOrd="0" parTransId="{27D55EB6-5A54-4F77-AC94-372767DD7BCC}" sibTransId="{BE600BBF-766C-45D6-ADD1-30E519D1E39F}"/>
    <dgm:cxn modelId="{60CD9EAF-03B9-4065-A394-10D3D3447F31}" srcId="{02F30837-7717-4D5F-874C-7AD1476924D4}" destId="{0B9FD8E1-E66C-4060-9B58-A519F05A52E4}" srcOrd="3" destOrd="0" parTransId="{75DA6B2E-EB18-404C-95C0-FAD834A5F6A7}" sibTransId="{A619D669-B31C-4DBD-BBFB-F88FE76958D0}"/>
    <dgm:cxn modelId="{8A512915-7643-48D6-8C4A-1D9D95268967}" type="presOf" srcId="{080ADD30-F81A-459E-BE25-1BDDC7FE2D88}" destId="{528C3737-24FD-4D1C-9363-AC6F52089939}" srcOrd="0" destOrd="0" presId="urn:microsoft.com/office/officeart/2005/8/layout/hierarchy3"/>
    <dgm:cxn modelId="{E93BE19C-6DCE-4E49-B2EB-48D85C6CCD3F}" type="presOf" srcId="{5FC94980-821E-48D9-9375-5E35E2C83C89}" destId="{FD363EB7-8E20-4DF0-84D3-A289278EFE44}" srcOrd="0" destOrd="0" presId="urn:microsoft.com/office/officeart/2005/8/layout/hierarchy3"/>
    <dgm:cxn modelId="{0087CE85-9DA3-45F3-A56D-05AB55AF2D90}" type="presOf" srcId="{09C2C47E-5F84-4F88-8D84-5E7BD3186A2B}" destId="{3A7EEC92-F5C4-4011-8627-8913C66254ED}" srcOrd="0" destOrd="0" presId="urn:microsoft.com/office/officeart/2005/8/layout/hierarchy3"/>
    <dgm:cxn modelId="{FC89FB30-D891-4127-9B34-BF490F06E3D2}" type="presOf" srcId="{1ADEE98F-B84B-4185-AAF8-B5E424DD2D32}" destId="{EC83A779-76B6-45C0-BBCF-3CCB0D997127}" srcOrd="0" destOrd="0" presId="urn:microsoft.com/office/officeart/2005/8/layout/hierarchy3"/>
    <dgm:cxn modelId="{750C7DFF-4D76-4E36-BA86-6A2995163B22}" type="presOf" srcId="{02F30837-7717-4D5F-874C-7AD1476924D4}" destId="{81FF5416-393B-4F96-9379-6C165F633090}" srcOrd="0" destOrd="0" presId="urn:microsoft.com/office/officeart/2005/8/layout/hierarchy3"/>
    <dgm:cxn modelId="{B6352E31-4F71-4F6D-9DD8-8BF4B61FE138}" type="presOf" srcId="{D350AA2E-2721-4DF7-A8D2-3501A6E3AFA3}" destId="{7385F32D-45C6-4FE2-8D03-807914583F8F}" srcOrd="0" destOrd="0" presId="urn:microsoft.com/office/officeart/2005/8/layout/hierarchy3"/>
    <dgm:cxn modelId="{D326592B-7A9E-4815-B637-A5AC8E080E22}" type="presOf" srcId="{1E38FEC5-FB80-43AE-9656-38D688E8E56E}" destId="{D47E13F8-2F19-47D8-A476-58437BC61F9A}" srcOrd="0" destOrd="0" presId="urn:microsoft.com/office/officeart/2005/8/layout/hierarchy3"/>
    <dgm:cxn modelId="{FE97EC36-731A-43D0-AF82-F0669BB077A3}" type="presOf" srcId="{6878F954-251D-494F-9F2D-2CE81A4D87AD}" destId="{40367097-727D-40D3-A5B7-B1C6C8607B6B}" srcOrd="0" destOrd="0" presId="urn:microsoft.com/office/officeart/2005/8/layout/hierarchy3"/>
    <dgm:cxn modelId="{46E698BA-06E6-46EA-B20E-BE58F4EDECD6}" type="presOf" srcId="{F4D3FEB1-E86A-42E9-9D1E-C9DA997A121D}" destId="{86F0432B-F059-448C-9C63-8BBE01A9F7B7}" srcOrd="0" destOrd="0" presId="urn:microsoft.com/office/officeart/2005/8/layout/hierarchy3"/>
    <dgm:cxn modelId="{29D46927-95CF-4BA9-9736-05B1B462D8AE}" srcId="{1E38FEC5-FB80-43AE-9656-38D688E8E56E}" destId="{02F30837-7717-4D5F-874C-7AD1476924D4}" srcOrd="1" destOrd="0" parTransId="{082B197F-C9EE-45A8-BEFF-FF93F593D1FA}" sibTransId="{BD455A21-11AB-4997-BF17-33FA43EFC62F}"/>
    <dgm:cxn modelId="{EBA6B665-F8EA-421B-9E5B-EEF7E1B1134C}" srcId="{6532E989-56FB-457E-85B5-F92BA392C7C3}" destId="{56BB60C5-573F-4281-A212-CB2B67892493}" srcOrd="0" destOrd="0" parTransId="{6C21DB65-41EE-4F58-B0B3-437F9A3A84AA}" sibTransId="{D21BFF83-F9F1-4782-B1A5-786B0AC646DF}"/>
    <dgm:cxn modelId="{FA245E8C-70B3-487B-A443-0873EE3E2067}" type="presOf" srcId="{E8ADE418-03A5-49AB-BC40-B07243804F80}" destId="{D46FD8CC-2C3C-4F1C-8C83-5C87E62EB38A}" srcOrd="0" destOrd="0" presId="urn:microsoft.com/office/officeart/2005/8/layout/hierarchy3"/>
    <dgm:cxn modelId="{31AE4AF7-1DEA-44BD-BFD4-D49178477539}" type="presOf" srcId="{2D39093C-C787-4ED5-8670-B9928029C15A}" destId="{1B62AB33-93E2-4810-ABB0-3733BB1197AC}" srcOrd="0" destOrd="0" presId="urn:microsoft.com/office/officeart/2005/8/layout/hierarchy3"/>
    <dgm:cxn modelId="{4B4AB83C-AAC5-4FBD-9ABE-25E0B7D1961B}" srcId="{02F30837-7717-4D5F-874C-7AD1476924D4}" destId="{E8ADE418-03A5-49AB-BC40-B07243804F80}" srcOrd="0" destOrd="0" parTransId="{2D39093C-C787-4ED5-8670-B9928029C15A}" sibTransId="{A30B4836-480F-49C8-8F93-E8C39A1499ED}"/>
    <dgm:cxn modelId="{DE8848D4-9925-4CAE-85C0-39414D286162}" type="presOf" srcId="{56BB60C5-573F-4281-A212-CB2B67892493}" destId="{743F1011-3846-4A03-98D9-C1F60996D855}" srcOrd="0" destOrd="0" presId="urn:microsoft.com/office/officeart/2005/8/layout/hierarchy3"/>
    <dgm:cxn modelId="{592915FC-7306-4DE0-95B6-662BC39AE2C4}" srcId="{02F30837-7717-4D5F-874C-7AD1476924D4}" destId="{418BAB55-4173-4713-AA43-318B982925A0}" srcOrd="4" destOrd="0" parTransId="{09C2C47E-5F84-4F88-8D84-5E7BD3186A2B}" sibTransId="{1AA8EA62-6D13-4016-9A57-5CC38E87EB6B}"/>
    <dgm:cxn modelId="{10E446BA-6682-418A-8294-AEC80D6BF4A6}" srcId="{6532E989-56FB-457E-85B5-F92BA392C7C3}" destId="{5FC94980-821E-48D9-9375-5E35E2C83C89}" srcOrd="2" destOrd="0" parTransId="{9C490852-694F-46F4-9EE3-ACD76972C482}" sibTransId="{824867E6-DB22-426F-891D-8B0CCECF578C}"/>
    <dgm:cxn modelId="{72587664-4C08-49B6-A2A5-FC14172C5DBE}" type="presOf" srcId="{6C21DB65-41EE-4F58-B0B3-437F9A3A84AA}" destId="{43602BBC-67B9-459E-8164-F493811D4CDD}" srcOrd="0" destOrd="0" presId="urn:microsoft.com/office/officeart/2005/8/layout/hierarchy3"/>
    <dgm:cxn modelId="{F71AA4B4-63D7-42CB-AC3A-534E5F5C06C3}" type="presOf" srcId="{0B9FD8E1-E66C-4060-9B58-A519F05A52E4}" destId="{D7FD69A7-FA6A-4B63-96EC-A77A2DC4F8D4}" srcOrd="0" destOrd="0" presId="urn:microsoft.com/office/officeart/2005/8/layout/hierarchy3"/>
    <dgm:cxn modelId="{F928A345-D9DB-49E9-9617-9385A6D6F2D5}" type="presOf" srcId="{6532E989-56FB-457E-85B5-F92BA392C7C3}" destId="{12021898-1685-4D4D-BD0B-B70C76DD17B6}" srcOrd="0" destOrd="0" presId="urn:microsoft.com/office/officeart/2005/8/layout/hierarchy3"/>
    <dgm:cxn modelId="{A250B1CD-8C98-419E-84F0-40E5457E357A}" srcId="{02F30837-7717-4D5F-874C-7AD1476924D4}" destId="{6878F954-251D-494F-9F2D-2CE81A4D87AD}" srcOrd="2" destOrd="0" parTransId="{CC8B6E59-E75C-42BE-93D2-6E1EE9E6A8C5}" sibTransId="{EF2AB68F-6227-41CA-BBBE-FB8B2AC84B4F}"/>
    <dgm:cxn modelId="{701160B3-1DF6-4D5A-A7BE-C49D4D59B701}" srcId="{6532E989-56FB-457E-85B5-F92BA392C7C3}" destId="{1ADEE98F-B84B-4185-AAF8-B5E424DD2D32}" srcOrd="3" destOrd="0" parTransId="{F4D3FEB1-E86A-42E9-9D1E-C9DA997A121D}" sibTransId="{806C947E-FEBB-4878-AEE8-46369C347AF6}"/>
    <dgm:cxn modelId="{79B946C9-ED4B-4A8C-9AD4-DBF86C99992C}" type="presOf" srcId="{418BAB55-4173-4713-AA43-318B982925A0}" destId="{216AC56E-05C1-4774-A449-46957AAC330E}" srcOrd="0" destOrd="0" presId="urn:microsoft.com/office/officeart/2005/8/layout/hierarchy3"/>
    <dgm:cxn modelId="{643C1002-934F-4C08-B3A6-AF9117BE4A90}" type="presOf" srcId="{27D55EB6-5A54-4F77-AC94-372767DD7BCC}" destId="{4BE1E10D-2719-47C0-B6CF-BAECDA179791}" srcOrd="0" destOrd="0" presId="urn:microsoft.com/office/officeart/2005/8/layout/hierarchy3"/>
    <dgm:cxn modelId="{658C6635-81F2-4D9D-8509-5D4CFE8BB6B5}" type="presOf" srcId="{02F30837-7717-4D5F-874C-7AD1476924D4}" destId="{99A4E7B5-41EE-4000-9135-E6D5B21329D4}" srcOrd="1" destOrd="0" presId="urn:microsoft.com/office/officeart/2005/8/layout/hierarchy3"/>
    <dgm:cxn modelId="{45CF2C55-635F-4827-9EFC-C1F887985367}" type="presOf" srcId="{950CE9C6-2A56-401C-A943-742CDAFDCF7B}" destId="{5D119DB9-DE7E-4B38-A835-F8D60F02A6F3}" srcOrd="0" destOrd="0" presId="urn:microsoft.com/office/officeart/2005/8/layout/hierarchy3"/>
    <dgm:cxn modelId="{7FD87980-4BCF-45A8-9C10-4C434FD99990}" type="presOf" srcId="{9C490852-694F-46F4-9EE3-ACD76972C482}" destId="{9FAC6936-4513-4843-A7AA-09F2B54C3FE3}" srcOrd="0" destOrd="0" presId="urn:microsoft.com/office/officeart/2005/8/layout/hierarchy3"/>
    <dgm:cxn modelId="{72E14F6A-D20F-4A17-83C4-C4DE0AF81987}" type="presOf" srcId="{9BDC9BEB-CB28-4B21-AA56-8B93A72994B6}" destId="{BDD7EA0A-7B20-462B-9ED1-014DFB1D8738}" srcOrd="0" destOrd="0" presId="urn:microsoft.com/office/officeart/2005/8/layout/hierarchy3"/>
    <dgm:cxn modelId="{2A43824F-845C-4FAF-9B0F-4F373AF1122D}" type="presOf" srcId="{6532E989-56FB-457E-85B5-F92BA392C7C3}" destId="{8FDAE731-E157-4F42-8314-67B35C122564}" srcOrd="1" destOrd="0" presId="urn:microsoft.com/office/officeart/2005/8/layout/hierarchy3"/>
    <dgm:cxn modelId="{B1E1E90B-C36A-4F0C-8934-B9D75208A12C}" type="presParOf" srcId="{D47E13F8-2F19-47D8-A476-58437BC61F9A}" destId="{3763A867-9FDD-4DE5-B335-B1F2D8F02201}" srcOrd="0" destOrd="0" presId="urn:microsoft.com/office/officeart/2005/8/layout/hierarchy3"/>
    <dgm:cxn modelId="{B9ECAB27-FB2F-445B-BC72-52F91D049B78}" type="presParOf" srcId="{3763A867-9FDD-4DE5-B335-B1F2D8F02201}" destId="{9BB7380F-E612-45B3-98C7-4AA7282AC325}" srcOrd="0" destOrd="0" presId="urn:microsoft.com/office/officeart/2005/8/layout/hierarchy3"/>
    <dgm:cxn modelId="{B38AE0AB-09CF-44B1-A121-B641FF8F743E}" type="presParOf" srcId="{9BB7380F-E612-45B3-98C7-4AA7282AC325}" destId="{12021898-1685-4D4D-BD0B-B70C76DD17B6}" srcOrd="0" destOrd="0" presId="urn:microsoft.com/office/officeart/2005/8/layout/hierarchy3"/>
    <dgm:cxn modelId="{3854CAC0-3E08-4360-AC3D-90A789F33B04}" type="presParOf" srcId="{9BB7380F-E612-45B3-98C7-4AA7282AC325}" destId="{8FDAE731-E157-4F42-8314-67B35C122564}" srcOrd="1" destOrd="0" presId="urn:microsoft.com/office/officeart/2005/8/layout/hierarchy3"/>
    <dgm:cxn modelId="{E1072A96-7497-4E03-B0F7-522FB8E5BA4E}" type="presParOf" srcId="{3763A867-9FDD-4DE5-B335-B1F2D8F02201}" destId="{F38BBEE9-533D-4B82-A93D-30A0B9931264}" srcOrd="1" destOrd="0" presId="urn:microsoft.com/office/officeart/2005/8/layout/hierarchy3"/>
    <dgm:cxn modelId="{DD4E642D-4505-4345-A758-DC6CD061CD79}" type="presParOf" srcId="{F38BBEE9-533D-4B82-A93D-30A0B9931264}" destId="{43602BBC-67B9-459E-8164-F493811D4CDD}" srcOrd="0" destOrd="0" presId="urn:microsoft.com/office/officeart/2005/8/layout/hierarchy3"/>
    <dgm:cxn modelId="{A7A9A9F1-E416-4479-9D5A-3958A85815C1}" type="presParOf" srcId="{F38BBEE9-533D-4B82-A93D-30A0B9931264}" destId="{743F1011-3846-4A03-98D9-C1F60996D855}" srcOrd="1" destOrd="0" presId="urn:microsoft.com/office/officeart/2005/8/layout/hierarchy3"/>
    <dgm:cxn modelId="{9DD77928-2136-4980-AA51-364506AA7339}" type="presParOf" srcId="{F38BBEE9-533D-4B82-A93D-30A0B9931264}" destId="{4BE1E10D-2719-47C0-B6CF-BAECDA179791}" srcOrd="2" destOrd="0" presId="urn:microsoft.com/office/officeart/2005/8/layout/hierarchy3"/>
    <dgm:cxn modelId="{07EFA613-BE56-4644-A7B4-EB78084C1A17}" type="presParOf" srcId="{F38BBEE9-533D-4B82-A93D-30A0B9931264}" destId="{FC213FC4-8F4D-4D02-8C1F-CDD1CAF3CE7E}" srcOrd="3" destOrd="0" presId="urn:microsoft.com/office/officeart/2005/8/layout/hierarchy3"/>
    <dgm:cxn modelId="{56BB5292-C967-4371-BF4A-238E35D98B5C}" type="presParOf" srcId="{F38BBEE9-533D-4B82-A93D-30A0B9931264}" destId="{9FAC6936-4513-4843-A7AA-09F2B54C3FE3}" srcOrd="4" destOrd="0" presId="urn:microsoft.com/office/officeart/2005/8/layout/hierarchy3"/>
    <dgm:cxn modelId="{A00F677D-EB23-4AB7-9AEC-3567BAC6B721}" type="presParOf" srcId="{F38BBEE9-533D-4B82-A93D-30A0B9931264}" destId="{FD363EB7-8E20-4DF0-84D3-A289278EFE44}" srcOrd="5" destOrd="0" presId="urn:microsoft.com/office/officeart/2005/8/layout/hierarchy3"/>
    <dgm:cxn modelId="{C88CE811-6EDA-4B48-B0DF-0BD815D3069E}" type="presParOf" srcId="{F38BBEE9-533D-4B82-A93D-30A0B9931264}" destId="{86F0432B-F059-448C-9C63-8BBE01A9F7B7}" srcOrd="6" destOrd="0" presId="urn:microsoft.com/office/officeart/2005/8/layout/hierarchy3"/>
    <dgm:cxn modelId="{D4573E0A-972E-4324-9A1E-80A2BBE124BB}" type="presParOf" srcId="{F38BBEE9-533D-4B82-A93D-30A0B9931264}" destId="{EC83A779-76B6-45C0-BBCF-3CCB0D997127}" srcOrd="7" destOrd="0" presId="urn:microsoft.com/office/officeart/2005/8/layout/hierarchy3"/>
    <dgm:cxn modelId="{B9503828-E761-4C3A-B358-3A768E254480}" type="presParOf" srcId="{F38BBEE9-533D-4B82-A93D-30A0B9931264}" destId="{528C3737-24FD-4D1C-9363-AC6F52089939}" srcOrd="8" destOrd="0" presId="urn:microsoft.com/office/officeart/2005/8/layout/hierarchy3"/>
    <dgm:cxn modelId="{E67139AA-F727-4D41-A94F-D272466C9021}" type="presParOf" srcId="{F38BBEE9-533D-4B82-A93D-30A0B9931264}" destId="{7385F32D-45C6-4FE2-8D03-807914583F8F}" srcOrd="9" destOrd="0" presId="urn:microsoft.com/office/officeart/2005/8/layout/hierarchy3"/>
    <dgm:cxn modelId="{B2D421D1-2EF5-4CE8-AAEF-A6FD9FE82D18}" type="presParOf" srcId="{D47E13F8-2F19-47D8-A476-58437BC61F9A}" destId="{4DDE8D7F-6837-4E11-B47C-69F2EF488DD8}" srcOrd="1" destOrd="0" presId="urn:microsoft.com/office/officeart/2005/8/layout/hierarchy3"/>
    <dgm:cxn modelId="{45974C44-37D0-4A64-8AA5-4AE0B4CCD3C4}" type="presParOf" srcId="{4DDE8D7F-6837-4E11-B47C-69F2EF488DD8}" destId="{E8E28312-F849-4D6D-8AF4-B19251AEFA27}" srcOrd="0" destOrd="0" presId="urn:microsoft.com/office/officeart/2005/8/layout/hierarchy3"/>
    <dgm:cxn modelId="{45D51E99-8F23-4180-9726-47FFE7CABF32}" type="presParOf" srcId="{E8E28312-F849-4D6D-8AF4-B19251AEFA27}" destId="{81FF5416-393B-4F96-9379-6C165F633090}" srcOrd="0" destOrd="0" presId="urn:microsoft.com/office/officeart/2005/8/layout/hierarchy3"/>
    <dgm:cxn modelId="{6EA25490-9DFD-4507-88BF-D75608C6C579}" type="presParOf" srcId="{E8E28312-F849-4D6D-8AF4-B19251AEFA27}" destId="{99A4E7B5-41EE-4000-9135-E6D5B21329D4}" srcOrd="1" destOrd="0" presId="urn:microsoft.com/office/officeart/2005/8/layout/hierarchy3"/>
    <dgm:cxn modelId="{166B1DFD-E46D-4D4B-91E7-EF8300257F40}" type="presParOf" srcId="{4DDE8D7F-6837-4E11-B47C-69F2EF488DD8}" destId="{27AEA66B-5E79-4B98-9E59-6264FFFB6DC4}" srcOrd="1" destOrd="0" presId="urn:microsoft.com/office/officeart/2005/8/layout/hierarchy3"/>
    <dgm:cxn modelId="{27171C90-EF95-448A-9EFA-CF4DC3423B21}" type="presParOf" srcId="{27AEA66B-5E79-4B98-9E59-6264FFFB6DC4}" destId="{1B62AB33-93E2-4810-ABB0-3733BB1197AC}" srcOrd="0" destOrd="0" presId="urn:microsoft.com/office/officeart/2005/8/layout/hierarchy3"/>
    <dgm:cxn modelId="{AD5D7D96-A959-4506-94CB-0E014D8334E4}" type="presParOf" srcId="{27AEA66B-5E79-4B98-9E59-6264FFFB6DC4}" destId="{D46FD8CC-2C3C-4F1C-8C83-5C87E62EB38A}" srcOrd="1" destOrd="0" presId="urn:microsoft.com/office/officeart/2005/8/layout/hierarchy3"/>
    <dgm:cxn modelId="{82EDC79B-C3D3-4EB5-BE92-628F33B99770}" type="presParOf" srcId="{27AEA66B-5E79-4B98-9E59-6264FFFB6DC4}" destId="{BDD7EA0A-7B20-462B-9ED1-014DFB1D8738}" srcOrd="2" destOrd="0" presId="urn:microsoft.com/office/officeart/2005/8/layout/hierarchy3"/>
    <dgm:cxn modelId="{A7190924-5DAF-429B-B6D0-DD5351D8CB13}" type="presParOf" srcId="{27AEA66B-5E79-4B98-9E59-6264FFFB6DC4}" destId="{5D119DB9-DE7E-4B38-A835-F8D60F02A6F3}" srcOrd="3" destOrd="0" presId="urn:microsoft.com/office/officeart/2005/8/layout/hierarchy3"/>
    <dgm:cxn modelId="{E05409A6-9469-464C-B63A-9B402472ED26}" type="presParOf" srcId="{27AEA66B-5E79-4B98-9E59-6264FFFB6DC4}" destId="{C55C5649-B0C1-4645-919E-9E83E618E8EC}" srcOrd="4" destOrd="0" presId="urn:microsoft.com/office/officeart/2005/8/layout/hierarchy3"/>
    <dgm:cxn modelId="{A55960D8-0128-4526-90A8-63A237C5FE83}" type="presParOf" srcId="{27AEA66B-5E79-4B98-9E59-6264FFFB6DC4}" destId="{40367097-727D-40D3-A5B7-B1C6C8607B6B}" srcOrd="5" destOrd="0" presId="urn:microsoft.com/office/officeart/2005/8/layout/hierarchy3"/>
    <dgm:cxn modelId="{EE16FBAD-9590-4B87-9A3C-CA182F543418}" type="presParOf" srcId="{27AEA66B-5E79-4B98-9E59-6264FFFB6DC4}" destId="{6679EFCC-61BB-4D9D-928A-C7248C2E9B06}" srcOrd="6" destOrd="0" presId="urn:microsoft.com/office/officeart/2005/8/layout/hierarchy3"/>
    <dgm:cxn modelId="{363BFE47-C27F-49FE-B349-FBFAC470EA9B}" type="presParOf" srcId="{27AEA66B-5E79-4B98-9E59-6264FFFB6DC4}" destId="{D7FD69A7-FA6A-4B63-96EC-A77A2DC4F8D4}" srcOrd="7" destOrd="0" presId="urn:microsoft.com/office/officeart/2005/8/layout/hierarchy3"/>
    <dgm:cxn modelId="{DFBE6BB9-6214-43DB-A69D-E8208792DA72}" type="presParOf" srcId="{27AEA66B-5E79-4B98-9E59-6264FFFB6DC4}" destId="{3A7EEC92-F5C4-4011-8627-8913C66254ED}" srcOrd="8" destOrd="0" presId="urn:microsoft.com/office/officeart/2005/8/layout/hierarchy3"/>
    <dgm:cxn modelId="{C23FFAB2-42B1-466B-83FB-47F6C89C2CCC}" type="presParOf" srcId="{27AEA66B-5E79-4B98-9E59-6264FFFB6DC4}" destId="{216AC56E-05C1-4774-A449-46957AAC330E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21898-1685-4D4D-BD0B-B70C76DD17B6}">
      <dsp:nvSpPr>
        <dsp:cNvPr id="0" name=""/>
        <dsp:cNvSpPr/>
      </dsp:nvSpPr>
      <dsp:spPr>
        <a:xfrm>
          <a:off x="204247" y="2854"/>
          <a:ext cx="3543300" cy="4114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количественные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216299" y="14906"/>
        <a:ext cx="3519196" cy="387389"/>
      </dsp:txXfrm>
    </dsp:sp>
    <dsp:sp modelId="{43602BBC-67B9-459E-8164-F493811D4CDD}">
      <dsp:nvSpPr>
        <dsp:cNvPr id="0" name=""/>
        <dsp:cNvSpPr/>
      </dsp:nvSpPr>
      <dsp:spPr>
        <a:xfrm>
          <a:off x="558577" y="414347"/>
          <a:ext cx="354330" cy="628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054"/>
              </a:lnTo>
              <a:lnTo>
                <a:pt x="354330" y="628054"/>
              </a:lnTo>
            </a:path>
          </a:pathLst>
        </a:custGeom>
        <a:noFill/>
        <a:ln w="28575" cap="rnd" cmpd="sng" algn="ctr">
          <a:solidFill>
            <a:schemeClr val="bg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F1011-3846-4A03-98D9-C1F60996D855}">
      <dsp:nvSpPr>
        <dsp:cNvPr id="0" name=""/>
        <dsp:cNvSpPr/>
      </dsp:nvSpPr>
      <dsp:spPr>
        <a:xfrm>
          <a:off x="912907" y="623699"/>
          <a:ext cx="3048842" cy="83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Присоединение вновь открытых земель (в прошлом)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937434" y="648226"/>
        <a:ext cx="2999788" cy="788352"/>
      </dsp:txXfrm>
    </dsp:sp>
    <dsp:sp modelId="{4BE1E10D-2719-47C0-B6CF-BAECDA179791}">
      <dsp:nvSpPr>
        <dsp:cNvPr id="0" name=""/>
        <dsp:cNvSpPr/>
      </dsp:nvSpPr>
      <dsp:spPr>
        <a:xfrm>
          <a:off x="558577" y="414347"/>
          <a:ext cx="354330" cy="1674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812"/>
              </a:lnTo>
              <a:lnTo>
                <a:pt x="354330" y="1674812"/>
              </a:lnTo>
            </a:path>
          </a:pathLst>
        </a:custGeom>
        <a:noFill/>
        <a:ln w="28575" cap="rnd" cmpd="sng" algn="ctr">
          <a:solidFill>
            <a:schemeClr val="bg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13FC4-8F4D-4D02-8C1F-CDD1CAF3CE7E}">
      <dsp:nvSpPr>
        <dsp:cNvPr id="0" name=""/>
        <dsp:cNvSpPr/>
      </dsp:nvSpPr>
      <dsp:spPr>
        <a:xfrm>
          <a:off x="912907" y="1670457"/>
          <a:ext cx="3048842" cy="83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Территориальные приобретения или потери вследствие войн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937434" y="1694984"/>
        <a:ext cx="2999788" cy="788352"/>
      </dsp:txXfrm>
    </dsp:sp>
    <dsp:sp modelId="{9FAC6936-4513-4843-A7AA-09F2B54C3FE3}">
      <dsp:nvSpPr>
        <dsp:cNvPr id="0" name=""/>
        <dsp:cNvSpPr/>
      </dsp:nvSpPr>
      <dsp:spPr>
        <a:xfrm>
          <a:off x="558577" y="414347"/>
          <a:ext cx="354330" cy="2721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1570"/>
              </a:lnTo>
              <a:lnTo>
                <a:pt x="354330" y="2721570"/>
              </a:lnTo>
            </a:path>
          </a:pathLst>
        </a:custGeom>
        <a:noFill/>
        <a:ln w="28575" cap="rnd" cmpd="sng" algn="ctr">
          <a:solidFill>
            <a:schemeClr val="bg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63EB7-8E20-4DF0-84D3-A289278EFE44}">
      <dsp:nvSpPr>
        <dsp:cNvPr id="0" name=""/>
        <dsp:cNvSpPr/>
      </dsp:nvSpPr>
      <dsp:spPr>
        <a:xfrm>
          <a:off x="912907" y="2717215"/>
          <a:ext cx="3048842" cy="83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Объединение или распад государств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937434" y="2741742"/>
        <a:ext cx="2999788" cy="788352"/>
      </dsp:txXfrm>
    </dsp:sp>
    <dsp:sp modelId="{86F0432B-F059-448C-9C63-8BBE01A9F7B7}">
      <dsp:nvSpPr>
        <dsp:cNvPr id="0" name=""/>
        <dsp:cNvSpPr/>
      </dsp:nvSpPr>
      <dsp:spPr>
        <a:xfrm>
          <a:off x="558577" y="414347"/>
          <a:ext cx="354330" cy="3768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8328"/>
              </a:lnTo>
              <a:lnTo>
                <a:pt x="354330" y="3768328"/>
              </a:lnTo>
            </a:path>
          </a:pathLst>
        </a:custGeom>
        <a:noFill/>
        <a:ln w="28575" cap="rnd" cmpd="sng" algn="ctr">
          <a:solidFill>
            <a:schemeClr val="bg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3A779-76B6-45C0-BBCF-3CCB0D997127}">
      <dsp:nvSpPr>
        <dsp:cNvPr id="0" name=""/>
        <dsp:cNvSpPr/>
      </dsp:nvSpPr>
      <dsp:spPr>
        <a:xfrm>
          <a:off x="912907" y="3763972"/>
          <a:ext cx="3048842" cy="83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Добровольные уступки (или обмен) странами участков суши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937434" y="3788499"/>
        <a:ext cx="2999788" cy="788352"/>
      </dsp:txXfrm>
    </dsp:sp>
    <dsp:sp modelId="{528C3737-24FD-4D1C-9363-AC6F52089939}">
      <dsp:nvSpPr>
        <dsp:cNvPr id="0" name=""/>
        <dsp:cNvSpPr/>
      </dsp:nvSpPr>
      <dsp:spPr>
        <a:xfrm>
          <a:off x="558577" y="414347"/>
          <a:ext cx="354330" cy="4815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5085"/>
              </a:lnTo>
              <a:lnTo>
                <a:pt x="354330" y="4815085"/>
              </a:lnTo>
            </a:path>
          </a:pathLst>
        </a:custGeom>
        <a:noFill/>
        <a:ln w="28575" cap="rnd" cmpd="sng" algn="ctr">
          <a:solidFill>
            <a:schemeClr val="bg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5F32D-45C6-4FE2-8D03-807914583F8F}">
      <dsp:nvSpPr>
        <dsp:cNvPr id="0" name=""/>
        <dsp:cNvSpPr/>
      </dsp:nvSpPr>
      <dsp:spPr>
        <a:xfrm>
          <a:off x="912907" y="4810730"/>
          <a:ext cx="3048842" cy="83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Отвоевание суши у моря (намыв территории)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937434" y="4835257"/>
        <a:ext cx="2999788" cy="788352"/>
      </dsp:txXfrm>
    </dsp:sp>
    <dsp:sp modelId="{81FF5416-393B-4F96-9379-6C165F633090}">
      <dsp:nvSpPr>
        <dsp:cNvPr id="0" name=""/>
        <dsp:cNvSpPr/>
      </dsp:nvSpPr>
      <dsp:spPr>
        <a:xfrm>
          <a:off x="4166250" y="2854"/>
          <a:ext cx="3543300" cy="411493"/>
        </a:xfrm>
        <a:prstGeom prst="roundRect">
          <a:avLst>
            <a:gd name="adj" fmla="val 10000"/>
          </a:avLst>
        </a:prstGeom>
        <a:solidFill>
          <a:schemeClr val="accent3">
            <a:hueOff val="-2534067"/>
            <a:satOff val="16319"/>
            <a:lumOff val="588"/>
            <a:alphaOff val="0"/>
          </a:schemeClr>
        </a:solidFill>
        <a:ln w="28575"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качественные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4178302" y="14906"/>
        <a:ext cx="3519196" cy="387389"/>
      </dsp:txXfrm>
    </dsp:sp>
    <dsp:sp modelId="{1B62AB33-93E2-4810-ABB0-3733BB1197AC}">
      <dsp:nvSpPr>
        <dsp:cNvPr id="0" name=""/>
        <dsp:cNvSpPr/>
      </dsp:nvSpPr>
      <dsp:spPr>
        <a:xfrm>
          <a:off x="4520580" y="414347"/>
          <a:ext cx="354330" cy="628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054"/>
              </a:lnTo>
              <a:lnTo>
                <a:pt x="354330" y="628054"/>
              </a:lnTo>
            </a:path>
          </a:pathLst>
        </a:custGeom>
        <a:noFill/>
        <a:ln w="28575" cap="rnd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D46FD8CC-2C3C-4F1C-8C83-5C87E62EB38A}">
      <dsp:nvSpPr>
        <dsp:cNvPr id="0" name=""/>
        <dsp:cNvSpPr/>
      </dsp:nvSpPr>
      <dsp:spPr>
        <a:xfrm>
          <a:off x="4874910" y="623699"/>
          <a:ext cx="3048842" cy="83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Историческая смена общественно-экономической формации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4899437" y="648226"/>
        <a:ext cx="2999788" cy="788352"/>
      </dsp:txXfrm>
    </dsp:sp>
    <dsp:sp modelId="{BDD7EA0A-7B20-462B-9ED1-014DFB1D8738}">
      <dsp:nvSpPr>
        <dsp:cNvPr id="0" name=""/>
        <dsp:cNvSpPr/>
      </dsp:nvSpPr>
      <dsp:spPr>
        <a:xfrm>
          <a:off x="4520580" y="414347"/>
          <a:ext cx="354330" cy="1674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812"/>
              </a:lnTo>
              <a:lnTo>
                <a:pt x="354330" y="1674812"/>
              </a:lnTo>
            </a:path>
          </a:pathLst>
        </a:custGeom>
        <a:noFill/>
        <a:ln w="28575" cap="rnd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5D119DB9-DE7E-4B38-A835-F8D60F02A6F3}">
      <dsp:nvSpPr>
        <dsp:cNvPr id="0" name=""/>
        <dsp:cNvSpPr/>
      </dsp:nvSpPr>
      <dsp:spPr>
        <a:xfrm>
          <a:off x="4874910" y="1670457"/>
          <a:ext cx="3048842" cy="83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Приобретение страной политического суверенитета</a:t>
          </a:r>
        </a:p>
      </dsp:txBody>
      <dsp:txXfrm>
        <a:off x="4899437" y="1694984"/>
        <a:ext cx="2999788" cy="788352"/>
      </dsp:txXfrm>
    </dsp:sp>
    <dsp:sp modelId="{C55C5649-B0C1-4645-919E-9E83E618E8EC}">
      <dsp:nvSpPr>
        <dsp:cNvPr id="0" name=""/>
        <dsp:cNvSpPr/>
      </dsp:nvSpPr>
      <dsp:spPr>
        <a:xfrm>
          <a:off x="4520580" y="414347"/>
          <a:ext cx="354330" cy="2721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1570"/>
              </a:lnTo>
              <a:lnTo>
                <a:pt x="354330" y="2721570"/>
              </a:lnTo>
            </a:path>
          </a:pathLst>
        </a:custGeom>
        <a:noFill/>
        <a:ln w="28575" cap="rnd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40367097-727D-40D3-A5B7-B1C6C8607B6B}">
      <dsp:nvSpPr>
        <dsp:cNvPr id="0" name=""/>
        <dsp:cNvSpPr/>
      </dsp:nvSpPr>
      <dsp:spPr>
        <a:xfrm>
          <a:off x="4874910" y="2717215"/>
          <a:ext cx="3048842" cy="83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Введение новых форм государственного устройства</a:t>
          </a:r>
        </a:p>
      </dsp:txBody>
      <dsp:txXfrm>
        <a:off x="4899437" y="2741742"/>
        <a:ext cx="2999788" cy="788352"/>
      </dsp:txXfrm>
    </dsp:sp>
    <dsp:sp modelId="{6679EFCC-61BB-4D9D-928A-C7248C2E9B06}">
      <dsp:nvSpPr>
        <dsp:cNvPr id="0" name=""/>
        <dsp:cNvSpPr/>
      </dsp:nvSpPr>
      <dsp:spPr>
        <a:xfrm>
          <a:off x="4520580" y="414347"/>
          <a:ext cx="354330" cy="3768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8328"/>
              </a:lnTo>
              <a:lnTo>
                <a:pt x="354330" y="3768328"/>
              </a:lnTo>
            </a:path>
          </a:pathLst>
        </a:custGeom>
        <a:noFill/>
        <a:ln w="28575" cap="rnd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D7FD69A7-FA6A-4B63-96EC-A77A2DC4F8D4}">
      <dsp:nvSpPr>
        <dsp:cNvPr id="0" name=""/>
        <dsp:cNvSpPr/>
      </dsp:nvSpPr>
      <dsp:spPr>
        <a:xfrm>
          <a:off x="4874910" y="3763972"/>
          <a:ext cx="3048842" cy="83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Образование межгосударственных союзов и организаций</a:t>
          </a:r>
        </a:p>
      </dsp:txBody>
      <dsp:txXfrm>
        <a:off x="4899437" y="3788499"/>
        <a:ext cx="2999788" cy="788352"/>
      </dsp:txXfrm>
    </dsp:sp>
    <dsp:sp modelId="{3A7EEC92-F5C4-4011-8627-8913C66254ED}">
      <dsp:nvSpPr>
        <dsp:cNvPr id="0" name=""/>
        <dsp:cNvSpPr/>
      </dsp:nvSpPr>
      <dsp:spPr>
        <a:xfrm>
          <a:off x="4520580" y="414347"/>
          <a:ext cx="354330" cy="4815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5085"/>
              </a:lnTo>
              <a:lnTo>
                <a:pt x="354330" y="4815085"/>
              </a:lnTo>
            </a:path>
          </a:pathLst>
        </a:custGeom>
        <a:noFill/>
        <a:ln w="28575" cap="rnd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216AC56E-05C1-4774-A449-46957AAC330E}">
      <dsp:nvSpPr>
        <dsp:cNvPr id="0" name=""/>
        <dsp:cNvSpPr/>
      </dsp:nvSpPr>
      <dsp:spPr>
        <a:xfrm>
          <a:off x="4874910" y="4810730"/>
          <a:ext cx="3048842" cy="83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Появление и исчезновение на планете «горячих точек» – очагов межгосударственных конфликтных ситуаций</a:t>
          </a:r>
        </a:p>
      </dsp:txBody>
      <dsp:txXfrm>
        <a:off x="4899437" y="4835257"/>
        <a:ext cx="2999788" cy="788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CBBF-016B-47F6-8535-040F2A135A6A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8C2-D32A-49A8-8C82-1426299F4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76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CBBF-016B-47F6-8535-040F2A135A6A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8C2-D32A-49A8-8C82-1426299F4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12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CBBF-016B-47F6-8535-040F2A135A6A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8C2-D32A-49A8-8C82-1426299F4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63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CBBF-016B-47F6-8535-040F2A135A6A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8C2-D32A-49A8-8C82-1426299F4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03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CBBF-016B-47F6-8535-040F2A135A6A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8C2-D32A-49A8-8C82-1426299F4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16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CBBF-016B-47F6-8535-040F2A135A6A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8C2-D32A-49A8-8C82-1426299F4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8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CBBF-016B-47F6-8535-040F2A135A6A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8C2-D32A-49A8-8C82-1426299F4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4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CBBF-016B-47F6-8535-040F2A135A6A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8C2-D32A-49A8-8C82-1426299F4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0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CBBF-016B-47F6-8535-040F2A135A6A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8C2-D32A-49A8-8C82-1426299F4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CBBF-016B-47F6-8535-040F2A135A6A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8C2-D32A-49A8-8C82-1426299F4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CBBF-016B-47F6-8535-040F2A135A6A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8C2-D32A-49A8-8C82-1426299F4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3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CBBF-016B-47F6-8535-040F2A135A6A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8C2-D32A-49A8-8C82-1426299F4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9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CBBF-016B-47F6-8535-040F2A135A6A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8C2-D32A-49A8-8C82-1426299F4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D87CBBF-016B-47F6-8535-040F2A135A6A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09CC8C2-D32A-49A8-8C82-1426299F4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0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87CBBF-016B-47F6-8535-040F2A135A6A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09CC8C2-D32A-49A8-8C82-1426299F4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75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12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jpeg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/>
              <a:t>Политическое 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устройство </a:t>
            </a:r>
            <a:r>
              <a:rPr lang="ru-RU" sz="6600" dirty="0"/>
              <a:t>мира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3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raveldir.org/images/world/world_map_politic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5" t="1497" r="5139" b="4630"/>
          <a:stretch/>
        </p:blipFill>
        <p:spPr bwMode="auto">
          <a:xfrm>
            <a:off x="9144" y="9145"/>
            <a:ext cx="12170664" cy="683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216568" y="6472989"/>
            <a:ext cx="348916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9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formatsiya.ru/wp-content/uploads/2016/03/%D0%9F%D0%BE%D0%BB%D0%B8%D1%82%D0%B8%D1%87%D0%B5%D1%81%D0%BA%D0%B0%D1%8F-%D0%BA%D0%B0%D1%80%D1%82%D0%B0-%D0%BC%D0%B8%D1%80%D0%B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3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16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Страны мира с численностью населения свыше 100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чел. (начало XXI в.)</a:t>
            </a:r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00" y="1635683"/>
            <a:ext cx="864000" cy="5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00" y="1059683"/>
            <a:ext cx="864000" cy="5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31" y="5086770"/>
            <a:ext cx="864000" cy="5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00" y="484947"/>
            <a:ext cx="864000" cy="5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31" y="3380804"/>
            <a:ext cx="864000" cy="575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31" y="3945787"/>
            <a:ext cx="864000" cy="5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31" y="4531170"/>
            <a:ext cx="864000" cy="5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00" y="2210419"/>
            <a:ext cx="863831" cy="5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31" y="2796315"/>
            <a:ext cx="864000" cy="5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2583179" y="3998567"/>
            <a:ext cx="43123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Россия (Европа, Азия)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83348" y="539925"/>
            <a:ext cx="25474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Китай (Азия)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83348" y="1691760"/>
            <a:ext cx="51587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США (Северна</a:t>
            </a:r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я Америка</a:t>
            </a:r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)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83179" y="2853491"/>
            <a:ext cx="61029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Бразилия (Латинская Америка)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83179" y="3438899"/>
            <a:ext cx="32464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Пакистан (Азия)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83348" y="1119057"/>
            <a:ext cx="25635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Индия (Азия)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83179" y="5118443"/>
            <a:ext cx="35108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Бангладеш (Азия)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83179" y="4547742"/>
            <a:ext cx="36134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Нигерия (Африка)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88506" y="2273095"/>
            <a:ext cx="34243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Индонезия (Азия)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371013"/>
              </p:ext>
            </p:extLst>
          </p:nvPr>
        </p:nvGraphicFramePr>
        <p:xfrm>
          <a:off x="9244579" y="539929"/>
          <a:ext cx="1565275" cy="6232963"/>
        </p:xfrm>
        <a:graphic>
          <a:graphicData uri="http://schemas.openxmlformats.org/drawingml/2006/table">
            <a:tbl>
              <a:tblPr firstRow="1" firstCol="1" bandRow="1"/>
              <a:tblGrid>
                <a:gridCol w="1565275">
                  <a:extLst>
                    <a:ext uri="{9D8B030D-6E8A-4147-A177-3AD203B41FA5}">
                      <a16:colId xmlns:a16="http://schemas.microsoft.com/office/drawing/2014/main" val="314910494"/>
                    </a:ext>
                  </a:extLst>
                </a:gridCol>
              </a:tblGrid>
              <a:tr h="566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350488"/>
                  </a:ext>
                </a:extLst>
              </a:tr>
              <a:tr h="566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1071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0663539"/>
                  </a:ext>
                </a:extLst>
              </a:tr>
              <a:tr h="566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289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7213851"/>
                  </a:ext>
                </a:extLst>
              </a:tr>
              <a:tr h="566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3262038"/>
                  </a:ext>
                </a:extLst>
              </a:tr>
              <a:tr h="566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177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6191359"/>
                  </a:ext>
                </a:extLst>
              </a:tr>
              <a:tr h="566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4827546"/>
                  </a:ext>
                </a:extLst>
              </a:tr>
              <a:tr h="566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3681363"/>
                  </a:ext>
                </a:extLst>
              </a:tr>
              <a:tr h="566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188636"/>
                  </a:ext>
                </a:extLst>
              </a:tr>
              <a:tr h="566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0789817"/>
                  </a:ext>
                </a:extLst>
              </a:tr>
              <a:tr h="566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9066927"/>
                  </a:ext>
                </a:extLst>
              </a:tr>
              <a:tr h="566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6928417"/>
                  </a:ext>
                </a:extLst>
              </a:tr>
            </a:tbl>
          </a:graphicData>
        </a:graphic>
      </p:graphicFrame>
      <p:pic>
        <p:nvPicPr>
          <p:cNvPr id="27" name="Рисунок 26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17" y="5662585"/>
            <a:ext cx="863827" cy="5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8" name="Прямоугольник 27"/>
          <p:cNvSpPr/>
          <p:nvPr/>
        </p:nvSpPr>
        <p:spPr>
          <a:xfrm>
            <a:off x="2583179" y="5694258"/>
            <a:ext cx="27430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Япония (Азия)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9" name="Рисунок 28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44" y="6218000"/>
            <a:ext cx="864000" cy="5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0" name="Прямоугольник 29"/>
          <p:cNvSpPr/>
          <p:nvPr/>
        </p:nvSpPr>
        <p:spPr>
          <a:xfrm>
            <a:off x="2583092" y="6249673"/>
            <a:ext cx="60628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Мексика (Латинская Америка)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228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8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raveldir.org/images/world/world_map_politic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5" t="1497" r="5139" b="4630"/>
          <a:stretch/>
        </p:blipFill>
        <p:spPr bwMode="auto">
          <a:xfrm>
            <a:off x="9144" y="9145"/>
            <a:ext cx="12170664" cy="683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formatsiya.ru/wp-content/uploads/2016/03/%D0%9F%D0%BE%D0%BB%D0%B8%D1%82%D0%B8%D1%87%D0%B5%D1%81%D0%BA%D0%B0%D1%8F-%D0%BA%D0%B0%D1%80%D1%82%D0%B0-%D0%BC%D0%B8%D1%80%D0%B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5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45308" y="100584"/>
            <a:ext cx="6501384" cy="466344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ОБЪЕКТЫ ПОЛИТИЧЕСКОЙ КАРТЫ МИРА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7160" y="786384"/>
            <a:ext cx="3136392" cy="374904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94064" y="786384"/>
            <a:ext cx="3136392" cy="374904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Территории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7160" y="1514856"/>
            <a:ext cx="2542032" cy="524256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Самоуправляющиеся (независимые)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0632" y="1514856"/>
            <a:ext cx="2706624" cy="524256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Самопровозглашенные (непризнанные)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68696" y="1514856"/>
            <a:ext cx="3026664" cy="3139440"/>
          </a:xfrm>
          <a:prstGeom prst="roundRect">
            <a:avLst>
              <a:gd name="adj" fmla="val 3417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Несамоуправляющиеся: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колонии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доминионы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протектораты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подмандатные территории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err="1" smtClean="0">
                <a:solidFill>
                  <a:schemeClr val="bg1"/>
                </a:solidFill>
              </a:rPr>
              <a:t>кондоминимумы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заморские департаменты и регионы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ассоциированные государства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160" y="2420112"/>
            <a:ext cx="3054096" cy="524256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Формы государственного правления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7160" y="3313176"/>
            <a:ext cx="2542032" cy="1350264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Монархии: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абсолютные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теократические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конституционные (парламентские)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0632" y="3304032"/>
            <a:ext cx="2706624" cy="1350264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Республики: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президентские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парламентские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7160" y="5087112"/>
            <a:ext cx="5340096" cy="524256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Формы государственного территориального устройства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7160" y="6016752"/>
            <a:ext cx="1847088" cy="524256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федеративная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63496" y="6025896"/>
            <a:ext cx="1484376" cy="524256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унитарная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27120" y="6025896"/>
            <a:ext cx="1850136" cy="524256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конфедерация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692640" y="1514856"/>
            <a:ext cx="2337816" cy="1429512"/>
          </a:xfrm>
          <a:prstGeom prst="roundRect">
            <a:avLst>
              <a:gd name="adj" fmla="val 3417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 неопределенным статусом: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арендованные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оккупированные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нейтральные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692640" y="3084576"/>
            <a:ext cx="2337816" cy="2526792"/>
          </a:xfrm>
          <a:prstGeom prst="roundRect">
            <a:avLst>
              <a:gd name="adj" fmla="val 3417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Международные: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открытое море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Антарктида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дно морей и океанов за пределами национальной юрисдикции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космическое </a:t>
            </a:r>
            <a:r>
              <a:rPr lang="ru-RU" sz="1600" b="1" dirty="0" err="1" smtClean="0">
                <a:solidFill>
                  <a:schemeClr val="bg1"/>
                </a:solidFill>
              </a:rPr>
              <a:t>простанство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18" name="Соединительная линия уступом 17"/>
          <p:cNvCxnSpPr>
            <a:stCxn id="2" idx="1"/>
            <a:endCxn id="3" idx="0"/>
          </p:cNvCxnSpPr>
          <p:nvPr/>
        </p:nvCxnSpPr>
        <p:spPr>
          <a:xfrm rot="10800000" flipV="1">
            <a:off x="1705356" y="333756"/>
            <a:ext cx="1139952" cy="452628"/>
          </a:xfrm>
          <a:prstGeom prst="bentConnector2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2" idx="3"/>
            <a:endCxn id="4" idx="0"/>
          </p:cNvCxnSpPr>
          <p:nvPr/>
        </p:nvCxnSpPr>
        <p:spPr>
          <a:xfrm>
            <a:off x="9346692" y="333756"/>
            <a:ext cx="1115568" cy="452628"/>
          </a:xfrm>
          <a:prstGeom prst="bentConnector2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362456" y="1161288"/>
            <a:ext cx="0" cy="3535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endCxn id="7" idx="0"/>
          </p:cNvCxnSpPr>
          <p:nvPr/>
        </p:nvCxnSpPr>
        <p:spPr>
          <a:xfrm>
            <a:off x="3273552" y="863346"/>
            <a:ext cx="3808476" cy="651510"/>
          </a:xfrm>
          <a:prstGeom prst="bentConnector2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endCxn id="6" idx="0"/>
          </p:cNvCxnSpPr>
          <p:nvPr/>
        </p:nvCxnSpPr>
        <p:spPr>
          <a:xfrm>
            <a:off x="3273552" y="1053846"/>
            <a:ext cx="850392" cy="461010"/>
          </a:xfrm>
          <a:prstGeom prst="bentConnector2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371600" y="2048256"/>
            <a:ext cx="0" cy="3535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9" idx="0"/>
          </p:cNvCxnSpPr>
          <p:nvPr/>
        </p:nvCxnSpPr>
        <p:spPr>
          <a:xfrm>
            <a:off x="1408176" y="2944368"/>
            <a:ext cx="0" cy="36880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8" idx="3"/>
            <a:endCxn id="10" idx="0"/>
          </p:cNvCxnSpPr>
          <p:nvPr/>
        </p:nvCxnSpPr>
        <p:spPr>
          <a:xfrm>
            <a:off x="3191256" y="2682240"/>
            <a:ext cx="932688" cy="621792"/>
          </a:xfrm>
          <a:prstGeom prst="bentConnector2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9" idx="2"/>
          </p:cNvCxnSpPr>
          <p:nvPr/>
        </p:nvCxnSpPr>
        <p:spPr>
          <a:xfrm>
            <a:off x="1408176" y="4663440"/>
            <a:ext cx="0" cy="42367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0" idx="2"/>
          </p:cNvCxnSpPr>
          <p:nvPr/>
        </p:nvCxnSpPr>
        <p:spPr>
          <a:xfrm>
            <a:off x="4123944" y="4654296"/>
            <a:ext cx="0" cy="4328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770632" y="5620512"/>
            <a:ext cx="0" cy="40538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12" idx="0"/>
          </p:cNvCxnSpPr>
          <p:nvPr/>
        </p:nvCxnSpPr>
        <p:spPr>
          <a:xfrm>
            <a:off x="1060704" y="5620512"/>
            <a:ext cx="0" cy="3962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14" idx="0"/>
          </p:cNvCxnSpPr>
          <p:nvPr/>
        </p:nvCxnSpPr>
        <p:spPr>
          <a:xfrm>
            <a:off x="4552188" y="5611368"/>
            <a:ext cx="0" cy="41452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endCxn id="16" idx="1"/>
          </p:cNvCxnSpPr>
          <p:nvPr/>
        </p:nvCxnSpPr>
        <p:spPr>
          <a:xfrm rot="16200000" flipH="1">
            <a:off x="7834122" y="2489454"/>
            <a:ext cx="3186684" cy="530352"/>
          </a:xfrm>
          <a:prstGeom prst="bentConnector2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15" idx="1"/>
          </p:cNvCxnSpPr>
          <p:nvPr/>
        </p:nvCxnSpPr>
        <p:spPr>
          <a:xfrm flipH="1" flipV="1">
            <a:off x="9162288" y="2225040"/>
            <a:ext cx="530352" cy="457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7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16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Таблица 1. Страны мира с монархической формой правления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765313"/>
              </p:ext>
            </p:extLst>
          </p:nvPr>
        </p:nvGraphicFramePr>
        <p:xfrm>
          <a:off x="184404" y="647700"/>
          <a:ext cx="11823192" cy="578764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55798">
                  <a:extLst>
                    <a:ext uri="{9D8B030D-6E8A-4147-A177-3AD203B41FA5}">
                      <a16:colId xmlns:a16="http://schemas.microsoft.com/office/drawing/2014/main" val="1773709352"/>
                    </a:ext>
                  </a:extLst>
                </a:gridCol>
                <a:gridCol w="2955798">
                  <a:extLst>
                    <a:ext uri="{9D8B030D-6E8A-4147-A177-3AD203B41FA5}">
                      <a16:colId xmlns:a16="http://schemas.microsoft.com/office/drawing/2014/main" val="2717276972"/>
                    </a:ext>
                  </a:extLst>
                </a:gridCol>
                <a:gridCol w="2737104">
                  <a:extLst>
                    <a:ext uri="{9D8B030D-6E8A-4147-A177-3AD203B41FA5}">
                      <a16:colId xmlns:a16="http://schemas.microsoft.com/office/drawing/2014/main" val="1654500397"/>
                    </a:ext>
                  </a:extLst>
                </a:gridCol>
                <a:gridCol w="3174492">
                  <a:extLst>
                    <a:ext uri="{9D8B030D-6E8A-4147-A177-3AD203B41FA5}">
                      <a16:colId xmlns:a16="http://schemas.microsoft.com/office/drawing/2014/main" val="2149398870"/>
                    </a:ext>
                  </a:extLst>
                </a:gridCol>
              </a:tblGrid>
              <a:tr h="5958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ЕВРОПА (12)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АЗИЯ (14)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АФРИКА (3)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АВСТАЛИЯ И ОКЕАНИЯ (1)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0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Андорра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Бахрейн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Лесото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Тонга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0475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Бельгия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Book Antiqua" panose="02040602050305030304" pitchFamily="18" charset="0"/>
                        </a:rPr>
                        <a:t>Бруней</a:t>
                      </a:r>
                      <a:endParaRPr lang="ru-RU" b="1" i="1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Марокко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778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Ватикан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Бутан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Свазиленд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887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Великобритания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Иордания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8304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Дания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Камбоджа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527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Испания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Book Antiqua" panose="02040602050305030304" pitchFamily="18" charset="0"/>
                        </a:rPr>
                        <a:t>Катар</a:t>
                      </a:r>
                      <a:endParaRPr lang="ru-RU" b="1" i="1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Лихтенштейн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Book Antiqua" panose="02040602050305030304" pitchFamily="18" charset="0"/>
                        </a:rPr>
                        <a:t>Кувейт</a:t>
                      </a:r>
                      <a:endParaRPr lang="ru-RU" b="1" i="1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2330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Люксембург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Малайзия 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479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Монако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Непал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277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Нидерланды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Book Antiqua" panose="02040602050305030304" pitchFamily="18" charset="0"/>
                        </a:rPr>
                        <a:t>Оман</a:t>
                      </a:r>
                      <a:endParaRPr lang="ru-RU" b="1" i="1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308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Норвегия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Book Antiqua" panose="02040602050305030304" pitchFamily="18" charset="0"/>
                        </a:rPr>
                        <a:t>ОАЭ</a:t>
                      </a:r>
                      <a:endParaRPr lang="ru-RU" b="1" i="1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94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Швеция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Book Antiqua" panose="02040602050305030304" pitchFamily="18" charset="0"/>
                        </a:rPr>
                        <a:t>Саудовская Аравия</a:t>
                      </a:r>
                      <a:endParaRPr lang="ru-RU" b="1" i="1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3097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Таиланд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9872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Япония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7285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696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73531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Таблица 2. Страны мира с федеративным типом государственного устройства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63581"/>
              </p:ext>
            </p:extLst>
          </p:nvPr>
        </p:nvGraphicFramePr>
        <p:xfrm>
          <a:off x="184404" y="1945640"/>
          <a:ext cx="11823192" cy="313740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50036">
                  <a:extLst>
                    <a:ext uri="{9D8B030D-6E8A-4147-A177-3AD203B41FA5}">
                      <a16:colId xmlns:a16="http://schemas.microsoft.com/office/drawing/2014/main" val="1773709352"/>
                    </a:ext>
                  </a:extLst>
                </a:gridCol>
                <a:gridCol w="1481328">
                  <a:extLst>
                    <a:ext uri="{9D8B030D-6E8A-4147-A177-3AD203B41FA5}">
                      <a16:colId xmlns:a16="http://schemas.microsoft.com/office/drawing/2014/main" val="2717276972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1654500397"/>
                    </a:ext>
                  </a:extLst>
                </a:gridCol>
                <a:gridCol w="2340864">
                  <a:extLst>
                    <a:ext uri="{9D8B030D-6E8A-4147-A177-3AD203B41FA5}">
                      <a16:colId xmlns:a16="http://schemas.microsoft.com/office/drawing/2014/main" val="2149398870"/>
                    </a:ext>
                  </a:extLst>
                </a:gridCol>
                <a:gridCol w="2295144">
                  <a:extLst>
                    <a:ext uri="{9D8B030D-6E8A-4147-A177-3AD203B41FA5}">
                      <a16:colId xmlns:a16="http://schemas.microsoft.com/office/drawing/2014/main" val="3556487236"/>
                    </a:ext>
                  </a:extLst>
                </a:gridCol>
                <a:gridCol w="3275076">
                  <a:extLst>
                    <a:ext uri="{9D8B030D-6E8A-4147-A177-3AD203B41FA5}">
                      <a16:colId xmlns:a16="http://schemas.microsoft.com/office/drawing/2014/main" val="1432839267"/>
                    </a:ext>
                  </a:extLst>
                </a:gridCol>
              </a:tblGrid>
              <a:tr h="5415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СНГ (1)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ЕВРОПА (5)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АЗИЯ (5)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АФРИКА (4)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АМЕРИКА (7)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АВСТРАЛИЯ И ОКЕАНИЯ (2)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0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Россия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latin typeface="Book Antiqua" panose="02040602050305030304" pitchFamily="18" charset="0"/>
                        </a:rPr>
                        <a:t>Австрия</a:t>
                      </a:r>
                      <a:endParaRPr lang="ru-RU" b="0" i="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Индия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Коморские острова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Аргентина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Австралия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0475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latin typeface="Book Antiqua" panose="02040602050305030304" pitchFamily="18" charset="0"/>
                        </a:rPr>
                        <a:t>Бельгия</a:t>
                      </a:r>
                      <a:endParaRPr lang="ru-RU" b="0" i="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Малайзия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Нигерия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Бразилия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Микронезия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778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latin typeface="Book Antiqua" panose="02040602050305030304" pitchFamily="18" charset="0"/>
                        </a:rPr>
                        <a:t>Германия</a:t>
                      </a:r>
                      <a:endParaRPr lang="ru-RU" b="0" i="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Мьянма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Эфиопия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Венесуэла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887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latin typeface="Book Antiqua" panose="02040602050305030304" pitchFamily="18" charset="0"/>
                        </a:rPr>
                        <a:t>СГРСЧ</a:t>
                      </a:r>
                      <a:endParaRPr lang="ru-RU" b="0" i="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ОАЭ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ЮАР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Канада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8304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latin typeface="Book Antiqua" panose="02040602050305030304" pitchFamily="18" charset="0"/>
                        </a:rPr>
                        <a:t>Швейцария</a:t>
                      </a:r>
                      <a:endParaRPr lang="ru-RU" b="0" i="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Пакистан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Мексика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527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Book Antiqua" panose="02040602050305030304" pitchFamily="18" charset="0"/>
                        </a:rPr>
                        <a:t>Сент</a:t>
                      </a:r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-Китс и Невис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США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2330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290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16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 № 2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404" y="731520"/>
            <a:ext cx="118231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chemeClr val="bg1"/>
                </a:solidFill>
              </a:rPr>
              <a:t>На контурной карте мира обозначьте:</a:t>
            </a:r>
          </a:p>
          <a:p>
            <a:endParaRPr lang="ru-RU" sz="3000" b="1" i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000" b="1" i="1" dirty="0" smtClean="0">
                <a:solidFill>
                  <a:schemeClr val="bg1"/>
                </a:solidFill>
              </a:rPr>
              <a:t>Государства, являющиеся монархиями с федеративным типом государственного устройства. Подпишите названия их столиц. Для определения этих государств сравните таблицы 1 и 2</a:t>
            </a:r>
          </a:p>
          <a:p>
            <a:pPr marL="514350" indent="-514350">
              <a:buFont typeface="+mj-lt"/>
              <a:buAutoNum type="arabicPeriod"/>
            </a:pPr>
            <a:endParaRPr lang="ru-RU" sz="3000" b="1" i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000" b="1" i="1" dirty="0" smtClean="0">
                <a:solidFill>
                  <a:schemeClr val="bg1"/>
                </a:solidFill>
              </a:rPr>
              <a:t>Шесть абсолютных монархий, которые выделены в таблице 1 курсивом. Подпишите названия их столиц</a:t>
            </a:r>
          </a:p>
          <a:p>
            <a:pPr marL="514350" indent="-514350">
              <a:buFont typeface="+mj-lt"/>
              <a:buAutoNum type="arabicPeriod"/>
            </a:pPr>
            <a:endParaRPr lang="ru-RU" sz="3000" b="1" i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000" b="1" i="1" dirty="0" smtClean="0">
                <a:solidFill>
                  <a:schemeClr val="bg1"/>
                </a:solidFill>
              </a:rPr>
              <a:t>Унитарные государства Америки. Подпишите названия столиц наиболее крупных из них по площади</a:t>
            </a:r>
            <a:endParaRPr lang="ru-RU" sz="3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5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ozone.ru/multimedia/books_covers/10122652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746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8151" y="2968003"/>
            <a:ext cx="9510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Политическая карта мира</a:t>
            </a:r>
            <a:endParaRPr lang="ru-RU" sz="54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081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1483" y="9144"/>
            <a:ext cx="9349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Этапы формирования политической карты мира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847097"/>
              </p:ext>
            </p:extLst>
          </p:nvPr>
        </p:nvGraphicFramePr>
        <p:xfrm>
          <a:off x="336327" y="719422"/>
          <a:ext cx="11519345" cy="572966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754345">
                  <a:extLst>
                    <a:ext uri="{9D8B030D-6E8A-4147-A177-3AD203B41FA5}">
                      <a16:colId xmlns:a16="http://schemas.microsoft.com/office/drawing/2014/main" val="166808176"/>
                    </a:ext>
                  </a:extLst>
                </a:gridCol>
                <a:gridCol w="5056632">
                  <a:extLst>
                    <a:ext uri="{9D8B030D-6E8A-4147-A177-3AD203B41FA5}">
                      <a16:colId xmlns:a16="http://schemas.microsoft.com/office/drawing/2014/main" val="223179184"/>
                    </a:ext>
                  </a:extLst>
                </a:gridCol>
                <a:gridCol w="3708368">
                  <a:extLst>
                    <a:ext uri="{9D8B030D-6E8A-4147-A177-3AD203B41FA5}">
                      <a16:colId xmlns:a16="http://schemas.microsoft.com/office/drawing/2014/main" val="116401620"/>
                    </a:ext>
                  </a:extLst>
                </a:gridCol>
              </a:tblGrid>
              <a:tr h="571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noFill/>
                          </a:ln>
                          <a:effectLst/>
                        </a:rPr>
                        <a:t>Название этапа и время</a:t>
                      </a:r>
                      <a:endParaRPr lang="ru-RU" sz="16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noFill/>
                          </a:ln>
                          <a:effectLst/>
                        </a:rPr>
                        <a:t>Сущность и важнейшие события</a:t>
                      </a:r>
                      <a:endParaRPr lang="ru-RU" sz="16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noFill/>
                          </a:ln>
                          <a:effectLst/>
                        </a:rPr>
                        <a:t>Примеры государств</a:t>
                      </a:r>
                      <a:endParaRPr lang="ru-RU" sz="16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052543"/>
                  </a:ext>
                </a:extLst>
              </a:tr>
              <a:tr h="802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Древний период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(до V в. н.э.)</a:t>
                      </a:r>
                      <a:endParaRPr lang="ru-RU" sz="1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Характеризуется развитием и крушением первых государств</a:t>
                      </a:r>
                      <a:endParaRPr lang="ru-RU" sz="1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Древний Египет, Древняя Греция, Древний Рим</a:t>
                      </a:r>
                      <a:endParaRPr lang="ru-RU" sz="1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725403"/>
                  </a:ext>
                </a:extLst>
              </a:tr>
              <a:tr h="1783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Средневековый период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ru-RU" sz="1800" i="1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 - XVI </a:t>
                      </a:r>
                      <a:r>
                        <a:rPr lang="ru-RU" sz="1800" i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вв.)</a:t>
                      </a:r>
                      <a:endParaRPr lang="ru-RU" sz="1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Характеризуется преодолением обособленности хозяйств и районов, стремлением феодальных государств к территориальным захватам, в связи с чем крупные части суши были поделены между государствами</a:t>
                      </a:r>
                      <a:endParaRPr lang="ru-RU" sz="1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Киевская Русь, Византия, Московское государство, Священная Римская империя, Португалия, Испания, Англия</a:t>
                      </a:r>
                      <a:endParaRPr lang="ru-RU" sz="1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452443"/>
                  </a:ext>
                </a:extLst>
              </a:tr>
              <a:tr h="857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Новый период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ru-RU" sz="1800" i="1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XVI - начало </a:t>
                      </a:r>
                      <a:r>
                        <a:rPr lang="ru-RU" sz="1800" i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XX вв.) </a:t>
                      </a:r>
                      <a:endParaRPr lang="ru-RU" sz="1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Характеризуется началом европейской колониальной экспансии</a:t>
                      </a:r>
                      <a:endParaRPr lang="ru-RU" sz="1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Англия, Франция, Пруссия, Россия, США</a:t>
                      </a:r>
                      <a:endParaRPr lang="ru-RU" sz="1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758588"/>
                  </a:ext>
                </a:extLst>
              </a:tr>
              <a:tr h="857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Новейший период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(с начала XX в.)</a:t>
                      </a:r>
                      <a:endParaRPr lang="ru-RU" sz="1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Характеризуется распадом колониальных империй</a:t>
                      </a:r>
                      <a:endParaRPr lang="ru-RU" sz="1800" i="1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Российская империя, Австро-Венгрия, Османская империя</a:t>
                      </a:r>
                      <a:endParaRPr lang="ru-RU" sz="1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483916"/>
                  </a:ext>
                </a:extLst>
              </a:tr>
              <a:tr h="857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Современный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(рубеж ХХ – </a:t>
                      </a:r>
                      <a:r>
                        <a:rPr lang="en-US" sz="1800" i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XXI </a:t>
                      </a:r>
                      <a:r>
                        <a:rPr lang="ru-RU" sz="1800" i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вв.) </a:t>
                      </a:r>
                      <a:endParaRPr lang="ru-RU" sz="1800" i="1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Распад СССР, революции в Восточной Европе, образование единой Германии, Евросоюза</a:t>
                      </a:r>
                      <a:endParaRPr lang="ru-RU" sz="1800" i="1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Россия, Чехия, Германия, Словакия, Хорватия</a:t>
                      </a:r>
                      <a:endParaRPr lang="ru-RU" sz="1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593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8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.ozone.ru/multimedia/books_covers/10122652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9145"/>
            <a:ext cx="12192000" cy="68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3536" y="201167"/>
            <a:ext cx="7424928" cy="5491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Изменения на политической карте мира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22054663"/>
              </p:ext>
            </p:extLst>
          </p:nvPr>
        </p:nvGraphicFramePr>
        <p:xfrm>
          <a:off x="2032000" y="941832"/>
          <a:ext cx="8128000" cy="565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9902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021898-1685-4D4D-BD0B-B70C76DD1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2021898-1685-4D4D-BD0B-B70C76DD1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2021898-1685-4D4D-BD0B-B70C76DD1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2021898-1685-4D4D-BD0B-B70C76DD1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FF5416-393B-4F96-9379-6C165F633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81FF5416-393B-4F96-9379-6C165F633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81FF5416-393B-4F96-9379-6C165F633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81FF5416-393B-4F96-9379-6C165F633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602BBC-67B9-459E-8164-F493811D4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43602BBC-67B9-459E-8164-F493811D4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43602BBC-67B9-459E-8164-F493811D4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43602BBC-67B9-459E-8164-F493811D4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3F1011-3846-4A03-98D9-C1F60996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743F1011-3846-4A03-98D9-C1F60996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743F1011-3846-4A03-98D9-C1F60996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743F1011-3846-4A03-98D9-C1F60996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E1E10D-2719-47C0-B6CF-BAECDA179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4BE1E10D-2719-47C0-B6CF-BAECDA179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4BE1E10D-2719-47C0-B6CF-BAECDA179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4BE1E10D-2719-47C0-B6CF-BAECDA179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213FC4-8F4D-4D02-8C1F-CDD1CAF3C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FC213FC4-8F4D-4D02-8C1F-CDD1CAF3CE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FC213FC4-8F4D-4D02-8C1F-CDD1CAF3C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FC213FC4-8F4D-4D02-8C1F-CDD1CAF3C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AC6936-4513-4843-A7AA-09F2B54C3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9FAC6936-4513-4843-A7AA-09F2B54C3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9FAC6936-4513-4843-A7AA-09F2B54C3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9FAC6936-4513-4843-A7AA-09F2B54C3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363EB7-8E20-4DF0-84D3-A289278EF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FD363EB7-8E20-4DF0-84D3-A289278EF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FD363EB7-8E20-4DF0-84D3-A289278EF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FD363EB7-8E20-4DF0-84D3-A289278EF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F0432B-F059-448C-9C63-8BBE01A9F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86F0432B-F059-448C-9C63-8BBE01A9F7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86F0432B-F059-448C-9C63-8BBE01A9F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86F0432B-F059-448C-9C63-8BBE01A9F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83A779-76B6-45C0-BBCF-3CCB0D997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EC83A779-76B6-45C0-BBCF-3CCB0D997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EC83A779-76B6-45C0-BBCF-3CCB0D997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EC83A779-76B6-45C0-BBCF-3CCB0D997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8C3737-24FD-4D1C-9363-AC6F52089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graphicEl>
                                              <a:dgm id="{528C3737-24FD-4D1C-9363-AC6F520899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528C3737-24FD-4D1C-9363-AC6F52089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528C3737-24FD-4D1C-9363-AC6F52089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85F32D-45C6-4FE2-8D03-807914583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graphicEl>
                                              <a:dgm id="{7385F32D-45C6-4FE2-8D03-807914583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7385F32D-45C6-4FE2-8D03-807914583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7385F32D-45C6-4FE2-8D03-807914583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62AB33-93E2-4810-ABB0-3733BB119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1B62AB33-93E2-4810-ABB0-3733BB119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1B62AB33-93E2-4810-ABB0-3733BB119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1B62AB33-93E2-4810-ABB0-3733BB119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6FD8CC-2C3C-4F1C-8C83-5C87E62EB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D46FD8CC-2C3C-4F1C-8C83-5C87E62EB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D46FD8CC-2C3C-4F1C-8C83-5C87E62EB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D46FD8CC-2C3C-4F1C-8C83-5C87E62EB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D7EA0A-7B20-462B-9ED1-014DFB1D8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BDD7EA0A-7B20-462B-9ED1-014DFB1D8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BDD7EA0A-7B20-462B-9ED1-014DFB1D8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BDD7EA0A-7B20-462B-9ED1-014DFB1D8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119DB9-DE7E-4B38-A835-F8D60F02A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5D119DB9-DE7E-4B38-A835-F8D60F02A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5D119DB9-DE7E-4B38-A835-F8D60F02A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5D119DB9-DE7E-4B38-A835-F8D60F02A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5C5649-B0C1-4645-919E-9E83E618E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C55C5649-B0C1-4645-919E-9E83E618E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C55C5649-B0C1-4645-919E-9E83E618E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C55C5649-B0C1-4645-919E-9E83E618E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367097-727D-40D3-A5B7-B1C6C8607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graphicEl>
                                              <a:dgm id="{40367097-727D-40D3-A5B7-B1C6C8607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40367097-727D-40D3-A5B7-B1C6C8607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40367097-727D-40D3-A5B7-B1C6C8607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79EFCC-61BB-4D9D-928A-C7248C2E9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graphicEl>
                                              <a:dgm id="{6679EFCC-61BB-4D9D-928A-C7248C2E9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6679EFCC-61BB-4D9D-928A-C7248C2E9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6679EFCC-61BB-4D9D-928A-C7248C2E9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FD69A7-FA6A-4B63-96EC-A77A2DC4F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D7FD69A7-FA6A-4B63-96EC-A77A2DC4F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graphicEl>
                                              <a:dgm id="{D7FD69A7-FA6A-4B63-96EC-A77A2DC4F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D7FD69A7-FA6A-4B63-96EC-A77A2DC4F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7EEC92-F5C4-4011-8627-8913C6625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>
                                            <p:graphicEl>
                                              <a:dgm id="{3A7EEC92-F5C4-4011-8627-8913C6625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3A7EEC92-F5C4-4011-8627-8913C6625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graphicEl>
                                              <a:dgm id="{3A7EEC92-F5C4-4011-8627-8913C6625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6AC56E-05C1-4774-A449-46957AAC3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graphicEl>
                                              <a:dgm id="{216AC56E-05C1-4774-A449-46957AAC3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216AC56E-05C1-4774-A449-46957AAC3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graphicEl>
                                              <a:dgm id="{216AC56E-05C1-4774-A449-46957AAC3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632" y="1166842"/>
            <a:ext cx="11829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Суверенитет государства </a:t>
            </a:r>
            <a:endParaRPr lang="ru-RU" sz="3200" b="1" dirty="0" smtClean="0"/>
          </a:p>
          <a:p>
            <a:pPr algn="ctr"/>
            <a:r>
              <a:rPr lang="ru-RU" sz="3200" dirty="0" smtClean="0"/>
              <a:t>— </a:t>
            </a:r>
            <a:r>
              <a:rPr lang="ru-RU" sz="3200" dirty="0"/>
              <a:t>полнота законодательной, исполнительной и судебной власти государства на его территории, исключающая всякую иностранную власть; неподчинение государства властям иностранных государств в сфере международного общения, за исключением случаев явно выраженного и добровольного согласия со стороны государства на ограничение своего </a:t>
            </a:r>
            <a:r>
              <a:rPr lang="ru-RU" sz="3200" dirty="0" smtClean="0"/>
              <a:t>суверенитета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76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032" y="277428"/>
            <a:ext cx="116677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Несамоуправляющиеся территории:</a:t>
            </a:r>
          </a:p>
          <a:p>
            <a:r>
              <a:rPr lang="ru-RU" sz="32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колонии</a:t>
            </a:r>
            <a:r>
              <a:rPr lang="ru-RU" sz="3200" dirty="0"/>
              <a:t>, официально включенные в список ООН (перечень территорий, на которые конкретно распространяется требование ООН о предоставлении им независимости); </a:t>
            </a:r>
            <a:endParaRPr lang="ru-RU" sz="32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32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территории</a:t>
            </a:r>
            <a:r>
              <a:rPr lang="ru-RU" sz="3200" dirty="0"/>
              <a:t>, фактически колонии, не включенные, однако, в перечень ООН, так как по утверждению управляющих ими государств, они являются: «заморскими департаментами», «заморскими территориями».</a:t>
            </a:r>
          </a:p>
        </p:txBody>
      </p:sp>
    </p:spTree>
    <p:extLst>
      <p:ext uri="{BB962C8B-B14F-4D97-AF65-F5344CB8AC3E}">
        <p14:creationId xmlns:p14="http://schemas.microsoft.com/office/powerpoint/2010/main" val="124771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168" y="963156"/>
            <a:ext cx="118231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Book Antiqua" panose="02040602050305030304" pitchFamily="18" charset="0"/>
              </a:rPr>
              <a:t>Великобритании</a:t>
            </a:r>
            <a:r>
              <a:rPr lang="ru-RU" sz="2400" b="1" i="1" dirty="0">
                <a:latin typeface="Book Antiqua" panose="02040602050305030304" pitchFamily="18" charset="0"/>
              </a:rPr>
              <a:t>: </a:t>
            </a:r>
          </a:p>
          <a:p>
            <a:r>
              <a:rPr lang="ru-RU" sz="2400" i="1" dirty="0">
                <a:latin typeface="Book Antiqua" panose="02040602050305030304" pitchFamily="18" charset="0"/>
              </a:rPr>
              <a:t>1.	Гибралтар (спорная территория с Испанией) </a:t>
            </a:r>
          </a:p>
          <a:p>
            <a:r>
              <a:rPr lang="ru-RU" sz="2400" i="1" dirty="0">
                <a:latin typeface="Book Antiqua" panose="02040602050305030304" pitchFamily="18" charset="0"/>
              </a:rPr>
              <a:t>2.	Остров Святой Елены (Атлантический океан) </a:t>
            </a:r>
          </a:p>
          <a:p>
            <a:r>
              <a:rPr lang="ru-RU" sz="2400" i="1" dirty="0">
                <a:latin typeface="Book Antiqua" panose="02040602050305030304" pitchFamily="18" charset="0"/>
              </a:rPr>
              <a:t>3.	</a:t>
            </a:r>
            <a:r>
              <a:rPr lang="ru-RU" sz="2400" i="1" dirty="0" err="1">
                <a:latin typeface="Book Antiqua" panose="02040602050305030304" pitchFamily="18" charset="0"/>
              </a:rPr>
              <a:t>Ангилья</a:t>
            </a:r>
            <a:r>
              <a:rPr lang="ru-RU" sz="2400" i="1" dirty="0">
                <a:latin typeface="Book Antiqua" panose="02040602050305030304" pitchFamily="18" charset="0"/>
              </a:rPr>
              <a:t> (Карибское море) </a:t>
            </a:r>
          </a:p>
          <a:p>
            <a:r>
              <a:rPr lang="ru-RU" sz="2400" i="1" dirty="0">
                <a:latin typeface="Book Antiqua" panose="02040602050305030304" pitchFamily="18" charset="0"/>
              </a:rPr>
              <a:t>4.	Виргинские (Британские) острова (Карибское море) </a:t>
            </a:r>
          </a:p>
          <a:p>
            <a:r>
              <a:rPr lang="ru-RU" sz="2400" i="1" dirty="0">
                <a:latin typeface="Book Antiqua" panose="02040602050305030304" pitchFamily="18" charset="0"/>
              </a:rPr>
              <a:t>5.	Каймановы острова (Карибское море) </a:t>
            </a:r>
          </a:p>
          <a:p>
            <a:r>
              <a:rPr lang="ru-RU" sz="2400" i="1" dirty="0">
                <a:latin typeface="Book Antiqua" panose="02040602050305030304" pitchFamily="18" charset="0"/>
              </a:rPr>
              <a:t>6.	</a:t>
            </a:r>
            <a:r>
              <a:rPr lang="ru-RU" sz="2400" i="1" dirty="0" err="1">
                <a:latin typeface="Book Antiqua" panose="02040602050305030304" pitchFamily="18" charset="0"/>
              </a:rPr>
              <a:t>Монтсеррат</a:t>
            </a:r>
            <a:r>
              <a:rPr lang="ru-RU" sz="2400" i="1" dirty="0">
                <a:latin typeface="Book Antiqua" panose="02040602050305030304" pitchFamily="18" charset="0"/>
              </a:rPr>
              <a:t> (Карибское море) </a:t>
            </a:r>
          </a:p>
          <a:p>
            <a:r>
              <a:rPr lang="ru-RU" sz="2400" i="1" dirty="0">
                <a:latin typeface="Book Antiqua" panose="02040602050305030304" pitchFamily="18" charset="0"/>
              </a:rPr>
              <a:t>7.	Терке и </a:t>
            </a:r>
            <a:r>
              <a:rPr lang="ru-RU" sz="2400" i="1" dirty="0" err="1">
                <a:latin typeface="Book Antiqua" panose="02040602050305030304" pitchFamily="18" charset="0"/>
              </a:rPr>
              <a:t>Кайкос</a:t>
            </a:r>
            <a:r>
              <a:rPr lang="ru-RU" sz="2400" i="1" dirty="0">
                <a:latin typeface="Book Antiqua" panose="02040602050305030304" pitchFamily="18" charset="0"/>
              </a:rPr>
              <a:t> (Карибское море) </a:t>
            </a:r>
          </a:p>
          <a:p>
            <a:r>
              <a:rPr lang="ru-RU" sz="2400" i="1" dirty="0">
                <a:latin typeface="Book Antiqua" panose="02040602050305030304" pitchFamily="18" charset="0"/>
              </a:rPr>
              <a:t>8.	</a:t>
            </a:r>
            <a:r>
              <a:rPr lang="ru-RU" sz="2400" i="1" dirty="0" err="1">
                <a:latin typeface="Book Antiqua" panose="02040602050305030304" pitchFamily="18" charset="0"/>
              </a:rPr>
              <a:t>Питкэрн</a:t>
            </a:r>
            <a:r>
              <a:rPr lang="ru-RU" sz="2400" i="1" dirty="0">
                <a:latin typeface="Book Antiqua" panose="02040602050305030304" pitchFamily="18" charset="0"/>
              </a:rPr>
              <a:t> (Океания) </a:t>
            </a:r>
          </a:p>
          <a:p>
            <a:r>
              <a:rPr lang="ru-RU" sz="2400" i="1" dirty="0">
                <a:latin typeface="Book Antiqua" panose="02040602050305030304" pitchFamily="18" charset="0"/>
              </a:rPr>
              <a:t>9.	Бермудские острова (Атлантический океан) </a:t>
            </a:r>
          </a:p>
          <a:p>
            <a:r>
              <a:rPr lang="ru-RU" sz="2400" i="1" dirty="0">
                <a:latin typeface="Book Antiqua" panose="02040602050305030304" pitchFamily="18" charset="0"/>
              </a:rPr>
              <a:t>10.	Фолклендские (</a:t>
            </a:r>
            <a:r>
              <a:rPr lang="ru-RU" sz="2400" i="1" dirty="0" err="1">
                <a:latin typeface="Book Antiqua" panose="02040602050305030304" pitchFamily="18" charset="0"/>
              </a:rPr>
              <a:t>Мальвинские</a:t>
            </a:r>
            <a:r>
              <a:rPr lang="ru-RU" sz="2400" i="1" dirty="0">
                <a:latin typeface="Book Antiqua" panose="02040602050305030304" pitchFamily="18" charset="0"/>
              </a:rPr>
              <a:t>) острова (спорная территория Великобритании и Аргентины)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1168" y="86975"/>
            <a:ext cx="11823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Колониальные владения, несамоуправляющиеся территории на современной политической карте мира </a:t>
            </a:r>
          </a:p>
        </p:txBody>
      </p:sp>
    </p:spTree>
    <p:extLst>
      <p:ext uri="{BB962C8B-B14F-4D97-AF65-F5344CB8AC3E}">
        <p14:creationId xmlns:p14="http://schemas.microsoft.com/office/powerpoint/2010/main" val="15119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168" y="86975"/>
            <a:ext cx="11823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Колониальные владения, несамоуправляющиеся территории на современной политической карте мира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348" y="1155716"/>
            <a:ext cx="11990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Book Antiqua" panose="02040602050305030304" pitchFamily="18" charset="0"/>
              </a:rPr>
              <a:t>Франции</a:t>
            </a:r>
            <a:r>
              <a:rPr lang="ru-RU" sz="2000" i="1" dirty="0">
                <a:latin typeface="Book Antiqua" panose="02040602050305030304" pitchFamily="18" charset="0"/>
              </a:rPr>
              <a:t>: </a:t>
            </a:r>
          </a:p>
          <a:p>
            <a:r>
              <a:rPr lang="ru-RU" sz="2000" i="1" dirty="0">
                <a:latin typeface="Book Antiqua" panose="02040602050305030304" pitchFamily="18" charset="0"/>
              </a:rPr>
              <a:t>1.	Французская Гвиана — «заморский департамент» (Южная Америка) </a:t>
            </a:r>
          </a:p>
          <a:p>
            <a:r>
              <a:rPr lang="ru-RU" sz="2000" i="1" dirty="0">
                <a:latin typeface="Book Antiqua" panose="02040602050305030304" pitchFamily="18" charset="0"/>
              </a:rPr>
              <a:t>2.	Гваделупа — «заморский департамент» (Карибское море) </a:t>
            </a:r>
          </a:p>
          <a:p>
            <a:r>
              <a:rPr lang="ru-RU" sz="2000" i="1" dirty="0">
                <a:latin typeface="Book Antiqua" panose="02040602050305030304" pitchFamily="18" charset="0"/>
              </a:rPr>
              <a:t>3.	Мартиника — «заморский департамент» (Карибское море) </a:t>
            </a:r>
          </a:p>
          <a:p>
            <a:r>
              <a:rPr lang="ru-RU" sz="2000" i="1" dirty="0">
                <a:latin typeface="Book Antiqua" panose="02040602050305030304" pitchFamily="18" charset="0"/>
              </a:rPr>
              <a:t>4.	остров </a:t>
            </a:r>
            <a:r>
              <a:rPr lang="ru-RU" sz="2000" i="1" dirty="0" err="1">
                <a:latin typeface="Book Antiqua" panose="02040602050305030304" pitchFamily="18" charset="0"/>
              </a:rPr>
              <a:t>Маоре</a:t>
            </a:r>
            <a:r>
              <a:rPr lang="ru-RU" sz="2000" i="1" dirty="0">
                <a:latin typeface="Book Antiqua" panose="02040602050305030304" pitchFamily="18" charset="0"/>
              </a:rPr>
              <a:t> — «особое территориальное образование» (Индийский океан, в группе Коморских островов, у Мадагаскара) </a:t>
            </a:r>
          </a:p>
          <a:p>
            <a:r>
              <a:rPr lang="ru-RU" sz="2000" i="1" dirty="0">
                <a:latin typeface="Book Antiqua" panose="02040602050305030304" pitchFamily="18" charset="0"/>
              </a:rPr>
              <a:t>5.	остров Реюньон — «заморский департамент» (Индийский океан, у Мадагаскара) </a:t>
            </a:r>
          </a:p>
          <a:p>
            <a:r>
              <a:rPr lang="ru-RU" sz="2000" i="1" dirty="0">
                <a:latin typeface="Book Antiqua" panose="02040602050305030304" pitchFamily="18" charset="0"/>
              </a:rPr>
              <a:t>6.	острова Сен-Пьер и Микелон (Атлантический океан, к югу от острова Ньюфаундленд) </a:t>
            </a:r>
          </a:p>
          <a:p>
            <a:r>
              <a:rPr lang="ru-RU" sz="2000" i="1" dirty="0">
                <a:latin typeface="Book Antiqua" panose="02040602050305030304" pitchFamily="18" charset="0"/>
              </a:rPr>
              <a:t>7.	острова </a:t>
            </a:r>
            <a:r>
              <a:rPr lang="ru-RU" sz="2000" i="1" dirty="0" err="1">
                <a:latin typeface="Book Antiqua" panose="02040602050305030304" pitchFamily="18" charset="0"/>
              </a:rPr>
              <a:t>Крозе</a:t>
            </a:r>
            <a:r>
              <a:rPr lang="ru-RU" sz="2000" i="1" dirty="0">
                <a:latin typeface="Book Antiqua" panose="02040602050305030304" pitchFamily="18" charset="0"/>
              </a:rPr>
              <a:t> (Индийский океан) </a:t>
            </a:r>
          </a:p>
          <a:p>
            <a:r>
              <a:rPr lang="ru-RU" sz="2000" i="1" dirty="0">
                <a:latin typeface="Book Antiqua" panose="02040602050305030304" pitchFamily="18" charset="0"/>
              </a:rPr>
              <a:t>8.	остров </a:t>
            </a:r>
            <a:r>
              <a:rPr lang="ru-RU" sz="2000" i="1" dirty="0" err="1">
                <a:latin typeface="Book Antiqua" panose="02040602050305030304" pitchFamily="18" charset="0"/>
              </a:rPr>
              <a:t>Кергелен</a:t>
            </a:r>
            <a:r>
              <a:rPr lang="ru-RU" sz="2000" i="1" dirty="0">
                <a:latin typeface="Book Antiqua" panose="02040602050305030304" pitchFamily="18" charset="0"/>
              </a:rPr>
              <a:t> (Индийский океан) </a:t>
            </a:r>
          </a:p>
          <a:p>
            <a:r>
              <a:rPr lang="ru-RU" sz="2000" i="1" dirty="0">
                <a:latin typeface="Book Antiqua" panose="02040602050305030304" pitchFamily="18" charset="0"/>
              </a:rPr>
              <a:t>9.	остров </a:t>
            </a:r>
            <a:r>
              <a:rPr lang="ru-RU" sz="2000" i="1" dirty="0" err="1">
                <a:latin typeface="Book Antiqua" panose="02040602050305030304" pitchFamily="18" charset="0"/>
              </a:rPr>
              <a:t>Клиппертон</a:t>
            </a:r>
            <a:r>
              <a:rPr lang="ru-RU" sz="2000" i="1" dirty="0">
                <a:latin typeface="Book Antiqua" panose="02040602050305030304" pitchFamily="18" charset="0"/>
              </a:rPr>
              <a:t> (Тихий океан) </a:t>
            </a:r>
          </a:p>
          <a:p>
            <a:r>
              <a:rPr lang="ru-RU" sz="2000" i="1" dirty="0">
                <a:latin typeface="Book Antiqua" panose="02040602050305030304" pitchFamily="18" charset="0"/>
              </a:rPr>
              <a:t>10.	Французская Полинезия (Острова Общества, Туамоту, </a:t>
            </a:r>
            <a:r>
              <a:rPr lang="ru-RU" sz="2000" i="1" dirty="0" err="1">
                <a:latin typeface="Book Antiqua" panose="02040602050305030304" pitchFamily="18" charset="0"/>
              </a:rPr>
              <a:t>Маркизские</a:t>
            </a:r>
            <a:r>
              <a:rPr lang="ru-RU" sz="2000" i="1" dirty="0">
                <a:latin typeface="Book Antiqua" panose="02040602050305030304" pitchFamily="18" charset="0"/>
              </a:rPr>
              <a:t>, </a:t>
            </a:r>
            <a:r>
              <a:rPr lang="ru-RU" sz="2000" i="1" dirty="0" err="1">
                <a:latin typeface="Book Antiqua" panose="02040602050305030304" pitchFamily="18" charset="0"/>
              </a:rPr>
              <a:t>Тубуаи</a:t>
            </a:r>
            <a:r>
              <a:rPr lang="ru-RU" sz="2000" i="1" dirty="0">
                <a:latin typeface="Book Antiqua" panose="02040602050305030304" pitchFamily="18" charset="0"/>
              </a:rPr>
              <a:t>, Бас и др.) (Океания) </a:t>
            </a:r>
          </a:p>
          <a:p>
            <a:r>
              <a:rPr lang="ru-RU" sz="2000" i="1" dirty="0">
                <a:latin typeface="Book Antiqua" panose="02040602050305030304" pitchFamily="18" charset="0"/>
              </a:rPr>
              <a:t>11.	Новая Каледония (Океания) </a:t>
            </a:r>
          </a:p>
          <a:p>
            <a:r>
              <a:rPr lang="ru-RU" sz="2000" i="1" dirty="0">
                <a:latin typeface="Book Antiqua" panose="02040602050305030304" pitchFamily="18" charset="0"/>
              </a:rPr>
              <a:t>12.	остров Сен-Поль (Индийский океан) </a:t>
            </a:r>
          </a:p>
          <a:p>
            <a:r>
              <a:rPr lang="ru-RU" sz="2000" i="1" dirty="0">
                <a:latin typeface="Book Antiqua" panose="02040602050305030304" pitchFamily="18" charset="0"/>
              </a:rPr>
              <a:t>13.	остров Амстердам (Индийский океан) </a:t>
            </a:r>
          </a:p>
          <a:p>
            <a:r>
              <a:rPr lang="ru-RU" sz="2000" i="1" dirty="0">
                <a:latin typeface="Book Antiqua" panose="02040602050305030304" pitchFamily="18" charset="0"/>
              </a:rPr>
              <a:t>14.	острова </a:t>
            </a:r>
            <a:r>
              <a:rPr lang="ru-RU" sz="2000" i="1" dirty="0" err="1">
                <a:latin typeface="Book Antiqua" panose="02040602050305030304" pitchFamily="18" charset="0"/>
              </a:rPr>
              <a:t>Уоллис</a:t>
            </a:r>
            <a:r>
              <a:rPr lang="ru-RU" sz="2000" i="1" dirty="0">
                <a:latin typeface="Book Antiqua" panose="02040602050305030304" pitchFamily="18" charset="0"/>
              </a:rPr>
              <a:t> и </a:t>
            </a:r>
            <a:r>
              <a:rPr lang="ru-RU" sz="2000" i="1" dirty="0" err="1">
                <a:latin typeface="Book Antiqua" panose="02040602050305030304" pitchFamily="18" charset="0"/>
              </a:rPr>
              <a:t>Футуна</a:t>
            </a:r>
            <a:r>
              <a:rPr lang="ru-RU" sz="2000" i="1" dirty="0">
                <a:latin typeface="Book Antiqua" panose="02040602050305030304" pitchFamily="18" charset="0"/>
              </a:rPr>
              <a:t> (Океания, около Фиджи) </a:t>
            </a:r>
          </a:p>
        </p:txBody>
      </p:sp>
    </p:spTree>
    <p:extLst>
      <p:ext uri="{BB962C8B-B14F-4D97-AF65-F5344CB8AC3E}">
        <p14:creationId xmlns:p14="http://schemas.microsoft.com/office/powerpoint/2010/main" val="13396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59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Крупнейшие по площади территории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entury Schoolbook" panose="02040604050505020304" pitchFamily="18" charset="0"/>
                <a:cs typeface="Century Schoolbook" panose="02040604050505020304" pitchFamily="18" charset="0"/>
              </a:rPr>
              <a:t>тыс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entury Schoolbook" panose="02040604050505020304" pitchFamily="18" charset="0"/>
                <a:cs typeface="Century Schoolbook" panose="02040604050505020304" pitchFamily="18" charset="0"/>
              </a:rPr>
              <a:t>.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entury Schoolbook" panose="02040604050505020304" pitchFamily="18" charset="0"/>
                <a:cs typeface="Century Schoolbook" panose="02040604050505020304" pitchFamily="18" charset="0"/>
              </a:rPr>
              <a:t>км</a:t>
            </a:r>
            <a:r>
              <a:rPr lang="ru-RU" sz="2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entury Schoolbook" panose="02040604050505020304" pitchFamily="18" charset="0"/>
                <a:cs typeface="Century Schoolbook" panose="02040604050505020304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entury Schoolbook" panose="02040604050505020304" pitchFamily="18" charset="0"/>
                <a:cs typeface="Century Schoolbook" panose="02040604050505020304" pitchFamily="18" charset="0"/>
              </a:rPr>
              <a:t>)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страны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</a:t>
            </a:r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42" y="2414090"/>
            <a:ext cx="864000" cy="5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42" y="1244502"/>
            <a:ext cx="864000" cy="5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42" y="4168472"/>
            <a:ext cx="864000" cy="5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42" y="4753266"/>
            <a:ext cx="864000" cy="5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42" y="1829296"/>
            <a:ext cx="864000" cy="5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42" y="3583678"/>
            <a:ext cx="864000" cy="5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42" y="659708"/>
            <a:ext cx="864000" cy="5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42" y="5338060"/>
            <a:ext cx="864000" cy="5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00" y="5922852"/>
            <a:ext cx="864000" cy="5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42" y="2998884"/>
            <a:ext cx="864000" cy="5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2588590" y="712488"/>
            <a:ext cx="43123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Россия (Европа, Азия)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88590" y="1298381"/>
            <a:ext cx="56685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Канада (Северная Америка)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88590" y="1884274"/>
            <a:ext cx="25474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Китай (Азия)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88590" y="2470167"/>
            <a:ext cx="51587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США (Северна</a:t>
            </a:r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я Америка</a:t>
            </a:r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)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88590" y="3056060"/>
            <a:ext cx="61029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Бразилия (Латинская Америка)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88590" y="3641953"/>
            <a:ext cx="66559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Австралия (Австралия и Океания)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88590" y="4227846"/>
            <a:ext cx="25635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Индия (Азия)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88590" y="4813739"/>
            <a:ext cx="64075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Аргентина (Латинская Америка)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88590" y="5399632"/>
            <a:ext cx="34243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Казахстан (Азия)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88590" y="5985528"/>
            <a:ext cx="3332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Судан (Африка)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172276"/>
              </p:ext>
            </p:extLst>
          </p:nvPr>
        </p:nvGraphicFramePr>
        <p:xfrm>
          <a:off x="9244579" y="659708"/>
          <a:ext cx="1565275" cy="5960550"/>
        </p:xfrm>
        <a:graphic>
          <a:graphicData uri="http://schemas.openxmlformats.org/drawingml/2006/table">
            <a:tbl>
              <a:tblPr firstRow="1" firstCol="1" bandRow="1"/>
              <a:tblGrid>
                <a:gridCol w="1565275">
                  <a:extLst>
                    <a:ext uri="{9D8B030D-6E8A-4147-A177-3AD203B41FA5}">
                      <a16:colId xmlns:a16="http://schemas.microsoft.com/office/drawing/2014/main" val="314910494"/>
                    </a:ext>
                  </a:extLst>
                </a:gridCol>
              </a:tblGrid>
              <a:tr h="59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Century Schoolbook" panose="02040604050505020304" pitchFamily="18" charset="0"/>
                        </a:rPr>
                        <a:t>17075</a:t>
                      </a:r>
                      <a:endParaRPr lang="ru-RU" sz="2400" b="1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350488"/>
                  </a:ext>
                </a:extLst>
              </a:tr>
              <a:tr h="59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Century Schoolbook" panose="02040604050505020304" pitchFamily="18" charset="0"/>
                        </a:rPr>
                        <a:t>9972</a:t>
                      </a:r>
                      <a:endParaRPr lang="ru-RU" sz="2400" b="1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0663539"/>
                  </a:ext>
                </a:extLst>
              </a:tr>
              <a:tr h="59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Century Schoolbook" panose="02040604050505020304" pitchFamily="18" charset="0"/>
                        </a:rPr>
                        <a:t>9597</a:t>
                      </a:r>
                      <a:endParaRPr lang="ru-RU" sz="2400" b="1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7213851"/>
                  </a:ext>
                </a:extLst>
              </a:tr>
              <a:tr h="59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Century Schoolbook" panose="02040604050505020304" pitchFamily="18" charset="0"/>
                        </a:rPr>
                        <a:t>9363</a:t>
                      </a:r>
                      <a:endParaRPr lang="ru-RU" sz="2400" b="1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3262038"/>
                  </a:ext>
                </a:extLst>
              </a:tr>
              <a:tr h="59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Century Schoolbook" panose="02040604050505020304" pitchFamily="18" charset="0"/>
                        </a:rPr>
                        <a:t>8512</a:t>
                      </a:r>
                      <a:endParaRPr lang="ru-RU" sz="2400" b="1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6191359"/>
                  </a:ext>
                </a:extLst>
              </a:tr>
              <a:tr h="59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Century Schoolbook" panose="02040604050505020304" pitchFamily="18" charset="0"/>
                        </a:rPr>
                        <a:t>7687</a:t>
                      </a:r>
                      <a:endParaRPr lang="ru-RU" sz="2400" b="1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4827546"/>
                  </a:ext>
                </a:extLst>
              </a:tr>
              <a:tr h="59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Century Schoolbook" panose="02040604050505020304" pitchFamily="18" charset="0"/>
                        </a:rPr>
                        <a:t>3288</a:t>
                      </a:r>
                      <a:endParaRPr lang="ru-RU" sz="2400" b="1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3681363"/>
                  </a:ext>
                </a:extLst>
              </a:tr>
              <a:tr h="59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Century Schoolbook" panose="02040604050505020304" pitchFamily="18" charset="0"/>
                        </a:rPr>
                        <a:t>2777</a:t>
                      </a:r>
                      <a:endParaRPr lang="ru-RU" sz="2400" b="1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188636"/>
                  </a:ext>
                </a:extLst>
              </a:tr>
              <a:tr h="59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Century Schoolbook" panose="02040604050505020304" pitchFamily="18" charset="0"/>
                        </a:rPr>
                        <a:t>2717</a:t>
                      </a:r>
                      <a:endParaRPr lang="ru-RU" sz="2400" b="1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0789817"/>
                  </a:ext>
                </a:extLst>
              </a:tr>
              <a:tr h="59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Century Schoolbook" panose="02040604050505020304" pitchFamily="18" charset="0"/>
                        </a:rPr>
                        <a:t>2506</a:t>
                      </a:r>
                      <a:endParaRPr lang="ru-RU" sz="2400" b="1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9066927"/>
                  </a:ext>
                </a:extLst>
              </a:tr>
            </a:tbl>
          </a:graphicData>
        </a:graphic>
      </p:graphicFrame>
      <p:sp>
        <p:nvSpPr>
          <p:cNvPr id="3" name="5-конечная звезда 2">
            <a:hlinkClick r:id="rId12" action="ppaction://hlinksldjump"/>
          </p:cNvPr>
          <p:cNvSpPr/>
          <p:nvPr/>
        </p:nvSpPr>
        <p:spPr>
          <a:xfrm>
            <a:off x="216568" y="6498852"/>
            <a:ext cx="312821" cy="27492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4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TM03457503[[fn=Цитируемая]]</Template>
  <TotalTime>291</TotalTime>
  <Words>771</Words>
  <Application>Microsoft Office PowerPoint</Application>
  <PresentationFormat>Широкоэкранный</PresentationFormat>
  <Paragraphs>228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Book Antiqua</vt:lpstr>
      <vt:lpstr>Calibri</vt:lpstr>
      <vt:lpstr>Century Gothic</vt:lpstr>
      <vt:lpstr>Century Schoolbook</vt:lpstr>
      <vt:lpstr>Times New Roman</vt:lpstr>
      <vt:lpstr>Wingdings</vt:lpstr>
      <vt:lpstr>Wingdings 2</vt:lpstr>
      <vt:lpstr>Цитаты</vt:lpstr>
      <vt:lpstr>Политическое  устройство мира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Политическое  устройство мира</dc:title>
  <dc:creator>VVCH</dc:creator>
  <cp:lastModifiedBy>VVCH</cp:lastModifiedBy>
  <cp:revision>18</cp:revision>
  <dcterms:created xsi:type="dcterms:W3CDTF">2016-09-05T16:49:04Z</dcterms:created>
  <dcterms:modified xsi:type="dcterms:W3CDTF">2016-09-06T16:31:22Z</dcterms:modified>
</cp:coreProperties>
</file>