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6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school3.edu.27.ru/" TargetMode="External"/><Relationship Id="rId2" Type="http://schemas.openxmlformats.org/officeDocument/2006/relationships/hyperlink" Target="mailto:Emailshool_379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Безопасный маршрут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Нарисовать, внизу поставить свою подпись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Администрация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Директор</a:t>
            </a:r>
          </a:p>
          <a:p>
            <a:pPr algn="ctr">
              <a:buNone/>
            </a:pPr>
            <a:r>
              <a:rPr lang="ru-RU" dirty="0" smtClean="0"/>
              <a:t>Наталья Леонидовна </a:t>
            </a:r>
            <a:r>
              <a:rPr lang="ru-RU" dirty="0" err="1" smtClean="0"/>
              <a:t>Галяутдинова</a:t>
            </a:r>
            <a:endParaRPr lang="ru-RU" dirty="0" smtClean="0"/>
          </a:p>
          <a:p>
            <a:r>
              <a:rPr lang="ru-RU" dirty="0" smtClean="0"/>
              <a:t>Телефоны(4217)225326</a:t>
            </a:r>
          </a:p>
          <a:p>
            <a:r>
              <a:rPr lang="ru-RU" dirty="0" err="1" smtClean="0">
                <a:hlinkClick r:id="rId2"/>
              </a:rPr>
              <a:t>Email</a:t>
            </a:r>
            <a:r>
              <a:rPr lang="ru-RU" dirty="0" smtClean="0">
                <a:hlinkClick r:id="rId2"/>
              </a:rPr>
              <a:t>:  shool_379@mail.ru</a:t>
            </a:r>
            <a:endParaRPr lang="ru-RU" dirty="0" smtClean="0"/>
          </a:p>
          <a:p>
            <a:r>
              <a:rPr lang="ru-RU" dirty="0" smtClean="0"/>
              <a:t>Сайт </a:t>
            </a:r>
            <a:r>
              <a:rPr lang="ru-RU" dirty="0" smtClean="0">
                <a:hlinkClick r:id="rId3" tooltip="Открыть сайт"/>
              </a:rPr>
              <a:t>kschool3.edu.27.ru</a:t>
            </a:r>
            <a:endParaRPr lang="ru-RU" dirty="0" smtClean="0"/>
          </a:p>
          <a:p>
            <a:r>
              <a:rPr lang="ru-RU" dirty="0" smtClean="0"/>
              <a:t>Адрес 681029</a:t>
            </a:r>
            <a:r>
              <a:rPr lang="ru-RU" dirty="0" smtClean="0"/>
              <a:t>, г.Комсомольск-на-Амуре, Хабаровского края, пр.Победы, дом 47, кор.3</a:t>
            </a:r>
          </a:p>
          <a:p>
            <a:r>
              <a:rPr lang="ru-RU" b="1" dirty="0" smtClean="0"/>
              <a:t>Почтовый адрес</a:t>
            </a:r>
            <a:r>
              <a:rPr lang="ru-RU" dirty="0" smtClean="0"/>
              <a:t> 681029, г.Комсомольск-на-Амуре, Хабаровского края, пр.Победы, дом 47, кор.3</a:t>
            </a:r>
            <a:endParaRPr lang="ru-RU" u="none" strike="noStrik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143008"/>
          </a:xfrm>
        </p:spPr>
        <p:txBody>
          <a:bodyPr/>
          <a:lstStyle/>
          <a:p>
            <a:r>
              <a:rPr lang="ru-RU" dirty="0" smtClean="0"/>
              <a:t>Список учителей по предметам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86742" cy="4643470"/>
          </a:xfrm>
        </p:spPr>
        <p:txBody>
          <a:bodyPr>
            <a:normAutofit/>
          </a:bodyPr>
          <a:lstStyle/>
          <a:p>
            <a:pPr algn="just"/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928670"/>
          <a:ext cx="6096000" cy="6975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46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 Учителя</a:t>
                      </a:r>
                      <a:endParaRPr lang="ru-RU" dirty="0"/>
                    </a:p>
                  </a:txBody>
                  <a:tcPr/>
                </a:tc>
              </a:tr>
              <a:tr h="374677">
                <a:tc>
                  <a:txBody>
                    <a:bodyPr/>
                    <a:lstStyle/>
                    <a:p>
                      <a:r>
                        <a:rPr lang="ru-RU" dirty="0" smtClean="0"/>
                        <a:t>1. Русский язык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Екатерина Евгеньевна </a:t>
                      </a:r>
                      <a:r>
                        <a:rPr lang="ru-RU" dirty="0" smtClean="0"/>
                        <a:t>Архипова</a:t>
                      </a:r>
                      <a:endParaRPr lang="ru-RU" dirty="0"/>
                    </a:p>
                  </a:txBody>
                  <a:tcPr anchor="ctr"/>
                </a:tc>
              </a:tr>
              <a:tr h="374677">
                <a:tc>
                  <a:txBody>
                    <a:bodyPr/>
                    <a:lstStyle/>
                    <a:p>
                      <a:r>
                        <a:rPr lang="ru-RU" dirty="0" smtClean="0"/>
                        <a:t>2. Математика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677">
                <a:tc>
                  <a:txBody>
                    <a:bodyPr/>
                    <a:lstStyle/>
                    <a:p>
                      <a:r>
                        <a:rPr lang="ru-RU" dirty="0" smtClean="0"/>
                        <a:t>3. Литературное чтение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677">
                <a:tc>
                  <a:txBody>
                    <a:bodyPr/>
                    <a:lstStyle/>
                    <a:p>
                      <a:r>
                        <a:rPr lang="ru-RU" dirty="0" smtClean="0"/>
                        <a:t>4. Окружающий мир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677">
                <a:tc>
                  <a:txBody>
                    <a:bodyPr/>
                    <a:lstStyle/>
                    <a:p>
                      <a:r>
                        <a:rPr lang="ru-RU" dirty="0" smtClean="0"/>
                        <a:t>5. Технология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4677">
                <a:tc>
                  <a:txBody>
                    <a:bodyPr/>
                    <a:lstStyle/>
                    <a:p>
                      <a:r>
                        <a:rPr lang="ru-RU" dirty="0" smtClean="0"/>
                        <a:t>6. Музыка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78179">
                <a:tc>
                  <a:txBody>
                    <a:bodyPr/>
                    <a:lstStyle/>
                    <a:p>
                      <a:r>
                        <a:rPr lang="ru-RU" dirty="0" smtClean="0"/>
                        <a:t>7. Английский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1- Наталья Викторовна </a:t>
                      </a:r>
                      <a:r>
                        <a:rPr lang="ru-RU" dirty="0" err="1" smtClean="0"/>
                        <a:t>Амельченкова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Группа 2- Олеся Владимировна </a:t>
                      </a:r>
                      <a:r>
                        <a:rPr lang="ru-RU" dirty="0" err="1" smtClean="0"/>
                        <a:t>Хабибулина</a:t>
                      </a:r>
                      <a:endParaRPr lang="ru-RU" dirty="0"/>
                    </a:p>
                  </a:txBody>
                  <a:tcPr/>
                </a:tc>
              </a:tr>
              <a:tr h="646703">
                <a:tc>
                  <a:txBody>
                    <a:bodyPr/>
                    <a:lstStyle/>
                    <a:p>
                      <a:r>
                        <a:rPr lang="ru-RU" dirty="0" smtClean="0"/>
                        <a:t>8. ИЗО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Ольга Александровна </a:t>
                      </a:r>
                      <a:r>
                        <a:rPr lang="ru-RU" dirty="0" err="1" smtClean="0"/>
                        <a:t>Гриничева</a:t>
                      </a:r>
                      <a:endParaRPr lang="ru-RU" dirty="0"/>
                    </a:p>
                  </a:txBody>
                  <a:tcPr/>
                </a:tc>
              </a:tr>
              <a:tr h="374677">
                <a:tc>
                  <a:txBody>
                    <a:bodyPr/>
                    <a:lstStyle/>
                    <a:p>
                      <a:r>
                        <a:rPr lang="ru-RU" dirty="0" smtClean="0"/>
                        <a:t>9. Физ.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Вероника Юрьевна Лёгкая</a:t>
                      </a:r>
                      <a:endParaRPr lang="ru-RU" dirty="0"/>
                    </a:p>
                  </a:txBody>
                  <a:tcPr/>
                </a:tc>
              </a:tr>
              <a:tr h="1478179">
                <a:tc>
                  <a:txBody>
                    <a:bodyPr/>
                    <a:lstStyle/>
                    <a:p>
                      <a:r>
                        <a:rPr lang="ru-RU" dirty="0" smtClean="0"/>
                        <a:t>10. 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1- Михаил Александрович Сазонов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Группа 2- Татьяна Николаевна</a:t>
                      </a:r>
                      <a:r>
                        <a:rPr lang="ru-RU" baseline="0" dirty="0" smtClean="0"/>
                        <a:t> Смирнова</a:t>
                      </a:r>
                      <a:endParaRPr lang="ru-RU" dirty="0"/>
                    </a:p>
                  </a:txBody>
                  <a:tcPr/>
                </a:tc>
              </a:tr>
              <a:tr h="37467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285728"/>
          <a:ext cx="8501122" cy="6287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628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Подгруппа 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Абраменко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Ксения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Белоглазов Александр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 Бондарь Владислав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4. Боровиков Иван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Бунаков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Андрей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Горшкова Анна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7. Дьякова Вероника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Ермоченко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Анастасия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Жижина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Екатерина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10. Касаев Анатолий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11. Коняхин Леонид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12. Корнев Роман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13. Кравченко Мария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14. Мамонова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Милена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15.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Петрухин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Егор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16.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Погибенко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Игорь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Подгруппа 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 Дьякова Милана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2. Кириленко Арина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Котив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Вячеслв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Плосканич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Виктория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5. Попова Алёна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Рудь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Никита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7. Савинова Арина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Сиса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Никита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Скрипников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Александр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10. Слизакова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Эмилия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Хайтанин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Полина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12.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Чашкова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Маргарита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13.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Челышева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Екатерина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14.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Чудинова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Виктория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15.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Шишмарёв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Роман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Инструктаж о сохранности учебников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236</Words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Безопасный маршрут</vt:lpstr>
      <vt:lpstr>Администрация школы</vt:lpstr>
      <vt:lpstr>Список учителей по предметам</vt:lpstr>
      <vt:lpstr>Слайд 4</vt:lpstr>
      <vt:lpstr> Инструктаж о сохранности учебников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Список учителей по предметам</dc:title>
  <dc:creator>Секретарь</dc:creator>
  <cp:lastModifiedBy>Секретарь</cp:lastModifiedBy>
  <cp:revision>8</cp:revision>
  <dcterms:created xsi:type="dcterms:W3CDTF">2019-10-02T22:29:01Z</dcterms:created>
  <dcterms:modified xsi:type="dcterms:W3CDTF">2019-10-02T23:42:46Z</dcterms:modified>
</cp:coreProperties>
</file>