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A205E-8E3E-4FED-9F17-4ED6E7C85EC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8BE2FB48-8A98-4450-A972-706AF861199E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Публикации</a:t>
          </a:r>
          <a:endParaRPr lang="ru-RU" sz="1600" dirty="0" smtClean="0"/>
        </a:p>
      </dgm:t>
    </dgm:pt>
    <dgm:pt modelId="{0FB5A4EE-4E23-4272-95BC-57651015820B}" type="parTrans" cxnId="{B5E92B22-5D47-44EA-91B8-B57B20650B4B}">
      <dgm:prSet/>
      <dgm:spPr/>
      <dgm:t>
        <a:bodyPr/>
        <a:lstStyle/>
        <a:p>
          <a:endParaRPr lang="ru-RU"/>
        </a:p>
      </dgm:t>
    </dgm:pt>
    <dgm:pt modelId="{D2DB7B8C-1A52-4A47-B9FA-1C4CFCC08711}" type="sibTrans" cxnId="{B5E92B22-5D47-44EA-91B8-B57B20650B4B}">
      <dgm:prSet/>
      <dgm:spPr/>
      <dgm:t>
        <a:bodyPr/>
        <a:lstStyle/>
        <a:p>
          <a:endParaRPr lang="ru-RU"/>
        </a:p>
      </dgm:t>
    </dgm:pt>
    <dgm:pt modelId="{55AFB57E-46E8-4234-97AE-20FD4EF73562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Печатные</a:t>
          </a:r>
          <a:endParaRPr lang="ru-RU" sz="1600" dirty="0" smtClean="0"/>
        </a:p>
      </dgm:t>
    </dgm:pt>
    <dgm:pt modelId="{17F38CC8-F79B-4E05-ACD4-C8277C34C03A}" type="parTrans" cxnId="{9216FE07-B8D3-44DB-9E58-CBD0DBD365CC}">
      <dgm:prSet/>
      <dgm:spPr/>
      <dgm:t>
        <a:bodyPr/>
        <a:lstStyle/>
        <a:p>
          <a:endParaRPr lang="ru-RU"/>
        </a:p>
      </dgm:t>
    </dgm:pt>
    <dgm:pt modelId="{273F24D9-A317-44EF-B2E0-69BE637A865D}" type="sibTrans" cxnId="{9216FE07-B8D3-44DB-9E58-CBD0DBD365CC}">
      <dgm:prSet/>
      <dgm:spPr/>
      <dgm:t>
        <a:bodyPr/>
        <a:lstStyle/>
        <a:p>
          <a:endParaRPr lang="ru-RU"/>
        </a:p>
      </dgm:t>
    </dgm:pt>
    <dgm:pt modelId="{FF9CC2D4-CBBF-48AF-AAA2-80BE2F13339B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Книги, газеты,  листовки</a:t>
          </a:r>
          <a:endParaRPr lang="ru-RU" sz="1600" dirty="0" smtClean="0"/>
        </a:p>
      </dgm:t>
    </dgm:pt>
    <dgm:pt modelId="{34D11ED3-8CC3-4AB3-A147-E7B978257AEC}" type="parTrans" cxnId="{F2886A3D-793A-40A5-8B7D-021F5D2A0A4C}">
      <dgm:prSet/>
      <dgm:spPr/>
      <dgm:t>
        <a:bodyPr/>
        <a:lstStyle/>
        <a:p>
          <a:endParaRPr lang="ru-RU"/>
        </a:p>
      </dgm:t>
    </dgm:pt>
    <dgm:pt modelId="{7842F1E6-B20F-40FE-A7E7-F94CE805D068}" type="sibTrans" cxnId="{F2886A3D-793A-40A5-8B7D-021F5D2A0A4C}">
      <dgm:prSet/>
      <dgm:spPr/>
      <dgm:t>
        <a:bodyPr/>
        <a:lstStyle/>
        <a:p>
          <a:endParaRPr lang="ru-RU"/>
        </a:p>
      </dgm:t>
    </dgm:pt>
    <dgm:pt modelId="{991077F7-63EC-4F21-9E85-61E4EFF882F3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Брошюры</a:t>
          </a:r>
          <a:endParaRPr lang="ru-RU" sz="1600" dirty="0" smtClean="0"/>
        </a:p>
      </dgm:t>
    </dgm:pt>
    <dgm:pt modelId="{95DF7D26-3B69-4403-A9BB-C1B6851F73D8}" type="parTrans" cxnId="{52D65606-2D32-4303-9F8E-00045580F5A4}">
      <dgm:prSet/>
      <dgm:spPr/>
      <dgm:t>
        <a:bodyPr/>
        <a:lstStyle/>
        <a:p>
          <a:endParaRPr lang="ru-RU"/>
        </a:p>
      </dgm:t>
    </dgm:pt>
    <dgm:pt modelId="{B4574BED-51E1-432C-ACC0-D71441646908}" type="sibTrans" cxnId="{52D65606-2D32-4303-9F8E-00045580F5A4}">
      <dgm:prSet/>
      <dgm:spPr/>
      <dgm:t>
        <a:bodyPr/>
        <a:lstStyle/>
        <a:p>
          <a:endParaRPr lang="ru-RU"/>
        </a:p>
      </dgm:t>
    </dgm:pt>
    <dgm:pt modelId="{C3A7D043-3269-4B45-919A-9970C5C765C7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Буклеты</a:t>
          </a:r>
          <a:endParaRPr lang="ru-RU" sz="1600" dirty="0" smtClean="0"/>
        </a:p>
      </dgm:t>
    </dgm:pt>
    <dgm:pt modelId="{6980C3C4-3C7C-4B0B-9CA8-019895E667FA}" type="parTrans" cxnId="{8781BEB4-DC4D-4F3F-8982-2A9C4CA2403F}">
      <dgm:prSet/>
      <dgm:spPr/>
      <dgm:t>
        <a:bodyPr/>
        <a:lstStyle/>
        <a:p>
          <a:endParaRPr lang="ru-RU"/>
        </a:p>
      </dgm:t>
    </dgm:pt>
    <dgm:pt modelId="{37134B33-CFF3-4A52-A1C4-F96222D8493E}" type="sibTrans" cxnId="{8781BEB4-DC4D-4F3F-8982-2A9C4CA2403F}">
      <dgm:prSet/>
      <dgm:spPr/>
      <dgm:t>
        <a:bodyPr/>
        <a:lstStyle/>
        <a:p>
          <a:endParaRPr lang="ru-RU"/>
        </a:p>
      </dgm:t>
    </dgm:pt>
    <dgm:pt modelId="{55820126-91CE-44CC-823F-76159C98872E}">
      <dgm:prSet custT="1"/>
      <dgm:spPr/>
      <dgm:t>
        <a:bodyPr/>
        <a:lstStyle/>
        <a:p>
          <a:pPr marR="0" algn="ctr" rtl="0"/>
          <a:r>
            <a:rPr lang="ru-RU" sz="1600" b="1" baseline="0" dirty="0" smtClean="0">
              <a:latin typeface="Calibri"/>
            </a:rPr>
            <a:t>Информационные бюллетени</a:t>
          </a:r>
          <a:endParaRPr lang="ru-RU" sz="1600" dirty="0" smtClean="0"/>
        </a:p>
      </dgm:t>
    </dgm:pt>
    <dgm:pt modelId="{676F3209-6583-4D5E-BE17-25405343A8D4}" type="parTrans" cxnId="{77EE4E5A-1508-4A01-ACD8-A08815868F5F}">
      <dgm:prSet/>
      <dgm:spPr/>
      <dgm:t>
        <a:bodyPr/>
        <a:lstStyle/>
        <a:p>
          <a:endParaRPr lang="ru-RU"/>
        </a:p>
      </dgm:t>
    </dgm:pt>
    <dgm:pt modelId="{CC92D9C6-1A09-4B46-B11F-C0B8591F88C2}" type="sibTrans" cxnId="{77EE4E5A-1508-4A01-ACD8-A08815868F5F}">
      <dgm:prSet/>
      <dgm:spPr/>
      <dgm:t>
        <a:bodyPr/>
        <a:lstStyle/>
        <a:p>
          <a:endParaRPr lang="ru-RU"/>
        </a:p>
      </dgm:t>
    </dgm:pt>
    <dgm:pt modelId="{AE30AED4-EFF8-498F-AAFB-256DCB197CF8}">
      <dgm:prSet custT="1"/>
      <dgm:spPr/>
      <dgm:t>
        <a:bodyPr/>
        <a:lstStyle/>
        <a:p>
          <a:pPr marR="0" algn="ctr" rtl="0"/>
          <a:endParaRPr lang="ru-RU" sz="20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Рефераты</a:t>
          </a:r>
          <a:endParaRPr lang="ru-RU" sz="1600" dirty="0" smtClean="0"/>
        </a:p>
      </dgm:t>
    </dgm:pt>
    <dgm:pt modelId="{056510A0-3A18-41DA-9843-D235804CA21E}" type="parTrans" cxnId="{FC891740-9267-4317-8703-38CA3D50E222}">
      <dgm:prSet/>
      <dgm:spPr/>
      <dgm:t>
        <a:bodyPr/>
        <a:lstStyle/>
        <a:p>
          <a:endParaRPr lang="ru-RU"/>
        </a:p>
      </dgm:t>
    </dgm:pt>
    <dgm:pt modelId="{FC57DA1C-FBF6-4194-A25A-6EAA85146119}" type="sibTrans" cxnId="{FC891740-9267-4317-8703-38CA3D50E222}">
      <dgm:prSet/>
      <dgm:spPr/>
      <dgm:t>
        <a:bodyPr/>
        <a:lstStyle/>
        <a:p>
          <a:endParaRPr lang="ru-RU"/>
        </a:p>
      </dgm:t>
    </dgm:pt>
    <dgm:pt modelId="{A143F249-51EF-4A0D-8AD0-0E3120E654B6}">
      <dgm:prSet custT="1"/>
      <dgm:spPr/>
      <dgm:t>
        <a:bodyPr/>
        <a:lstStyle/>
        <a:p>
          <a:pPr marR="0" algn="ctr" rtl="0"/>
          <a:endParaRPr lang="ru-RU" sz="1300" b="1" baseline="0" dirty="0" smtClean="0">
            <a:latin typeface="Times New Roman"/>
          </a:endParaRPr>
        </a:p>
        <a:p>
          <a:pPr marR="0" algn="ctr" rtl="0"/>
          <a:r>
            <a:rPr lang="ru-RU" sz="1600" b="1" baseline="0" dirty="0" smtClean="0">
              <a:latin typeface="Calibri"/>
            </a:rPr>
            <a:t>Электронные</a:t>
          </a:r>
          <a:endParaRPr lang="ru-RU" sz="1600" dirty="0" smtClean="0"/>
        </a:p>
      </dgm:t>
    </dgm:pt>
    <dgm:pt modelId="{D3FFFCDB-0337-4CF3-9114-494ACB1337F2}" type="parTrans" cxnId="{A97131D6-9C86-4EF7-A336-1E3148461BF5}">
      <dgm:prSet/>
      <dgm:spPr/>
      <dgm:t>
        <a:bodyPr/>
        <a:lstStyle/>
        <a:p>
          <a:endParaRPr lang="ru-RU"/>
        </a:p>
      </dgm:t>
    </dgm:pt>
    <dgm:pt modelId="{7F063A7D-3C24-4CD8-B11B-32D7EEC96F23}" type="sibTrans" cxnId="{A97131D6-9C86-4EF7-A336-1E3148461BF5}">
      <dgm:prSet/>
      <dgm:spPr/>
      <dgm:t>
        <a:bodyPr/>
        <a:lstStyle/>
        <a:p>
          <a:endParaRPr lang="ru-RU"/>
        </a:p>
      </dgm:t>
    </dgm:pt>
    <dgm:pt modelId="{2769E580-99E3-40E5-BB35-805B9CFC093C}" type="pres">
      <dgm:prSet presAssocID="{EEAA205E-8E3E-4FED-9F17-4ED6E7C85E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DBBA31-8565-42B3-921A-3FE0BBDF6EB0}" type="pres">
      <dgm:prSet presAssocID="{8BE2FB48-8A98-4450-A972-706AF861199E}" presName="hierRoot1" presStyleCnt="0">
        <dgm:presLayoutVars>
          <dgm:hierBranch/>
        </dgm:presLayoutVars>
      </dgm:prSet>
      <dgm:spPr/>
    </dgm:pt>
    <dgm:pt modelId="{57FBFDDC-BABE-4B34-B04D-F13DD2F9F9B2}" type="pres">
      <dgm:prSet presAssocID="{8BE2FB48-8A98-4450-A972-706AF861199E}" presName="rootComposite1" presStyleCnt="0"/>
      <dgm:spPr/>
    </dgm:pt>
    <dgm:pt modelId="{F7AC603B-723A-4628-995E-F01E9A6E6FCA}" type="pres">
      <dgm:prSet presAssocID="{8BE2FB48-8A98-4450-A972-706AF861199E}" presName="rootText1" presStyleLbl="node0" presStyleIdx="0" presStyleCnt="1" custScaleY="112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1C5340-0FD9-4B30-BC65-B60A163CD56E}" type="pres">
      <dgm:prSet presAssocID="{8BE2FB48-8A98-4450-A972-706AF86119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1D5396D-173F-4880-A5D9-3BA003DD696C}" type="pres">
      <dgm:prSet presAssocID="{8BE2FB48-8A98-4450-A972-706AF861199E}" presName="hierChild2" presStyleCnt="0"/>
      <dgm:spPr/>
    </dgm:pt>
    <dgm:pt modelId="{B53380A7-EF0A-4F7F-A4B1-12FB16F6B190}" type="pres">
      <dgm:prSet presAssocID="{17F38CC8-F79B-4E05-ACD4-C8277C34C03A}" presName="Name35" presStyleLbl="parChTrans1D2" presStyleIdx="0" presStyleCnt="2"/>
      <dgm:spPr/>
      <dgm:t>
        <a:bodyPr/>
        <a:lstStyle/>
        <a:p>
          <a:endParaRPr lang="ru-RU"/>
        </a:p>
      </dgm:t>
    </dgm:pt>
    <dgm:pt modelId="{702EC6FA-9AC5-49F4-8C6E-49563549FFDC}" type="pres">
      <dgm:prSet presAssocID="{55AFB57E-46E8-4234-97AE-20FD4EF73562}" presName="hierRoot2" presStyleCnt="0">
        <dgm:presLayoutVars>
          <dgm:hierBranch/>
        </dgm:presLayoutVars>
      </dgm:prSet>
      <dgm:spPr/>
    </dgm:pt>
    <dgm:pt modelId="{50244563-CDD4-4C28-BCC5-4146FC3FFB87}" type="pres">
      <dgm:prSet presAssocID="{55AFB57E-46E8-4234-97AE-20FD4EF73562}" presName="rootComposite" presStyleCnt="0"/>
      <dgm:spPr/>
    </dgm:pt>
    <dgm:pt modelId="{7097907A-C645-43E9-90DE-C8977963A3D9}" type="pres">
      <dgm:prSet presAssocID="{55AFB57E-46E8-4234-97AE-20FD4EF7356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CBED7E-E1A6-48A5-8CFE-05ACD3B3BA36}" type="pres">
      <dgm:prSet presAssocID="{55AFB57E-46E8-4234-97AE-20FD4EF735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C93E6176-E104-41C7-A0EA-B3E15235423C}" type="pres">
      <dgm:prSet presAssocID="{55AFB57E-46E8-4234-97AE-20FD4EF73562}" presName="hierChild4" presStyleCnt="0"/>
      <dgm:spPr/>
    </dgm:pt>
    <dgm:pt modelId="{CC65A1D0-C776-4DCC-BEF4-821971080C40}" type="pres">
      <dgm:prSet presAssocID="{34D11ED3-8CC3-4AB3-A147-E7B978257AEC}" presName="Name35" presStyleLbl="parChTrans1D3" presStyleIdx="0" presStyleCnt="5"/>
      <dgm:spPr/>
      <dgm:t>
        <a:bodyPr/>
        <a:lstStyle/>
        <a:p>
          <a:endParaRPr lang="ru-RU"/>
        </a:p>
      </dgm:t>
    </dgm:pt>
    <dgm:pt modelId="{E20BE527-ACEA-4588-AF86-F903A96942D4}" type="pres">
      <dgm:prSet presAssocID="{FF9CC2D4-CBBF-48AF-AAA2-80BE2F13339B}" presName="hierRoot2" presStyleCnt="0">
        <dgm:presLayoutVars>
          <dgm:hierBranch val="r"/>
        </dgm:presLayoutVars>
      </dgm:prSet>
      <dgm:spPr/>
    </dgm:pt>
    <dgm:pt modelId="{87AF74DD-F839-430D-B315-B64357A5310C}" type="pres">
      <dgm:prSet presAssocID="{FF9CC2D4-CBBF-48AF-AAA2-80BE2F13339B}" presName="rootComposite" presStyleCnt="0"/>
      <dgm:spPr/>
    </dgm:pt>
    <dgm:pt modelId="{7C07BF00-CFE7-4B48-BFD3-39DBA0AF7B7D}" type="pres">
      <dgm:prSet presAssocID="{FF9CC2D4-CBBF-48AF-AAA2-80BE2F13339B}" presName="rootText" presStyleLbl="node3" presStyleIdx="0" presStyleCnt="5" custScaleY="160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FBD3F7-C3AF-4BB7-8034-F1806E51CAE1}" type="pres">
      <dgm:prSet presAssocID="{FF9CC2D4-CBBF-48AF-AAA2-80BE2F13339B}" presName="rootConnector" presStyleLbl="node3" presStyleIdx="0" presStyleCnt="5"/>
      <dgm:spPr/>
      <dgm:t>
        <a:bodyPr/>
        <a:lstStyle/>
        <a:p>
          <a:endParaRPr lang="ru-RU"/>
        </a:p>
      </dgm:t>
    </dgm:pt>
    <dgm:pt modelId="{6558878D-2F8C-4557-BA5D-927E6C47E97F}" type="pres">
      <dgm:prSet presAssocID="{FF9CC2D4-CBBF-48AF-AAA2-80BE2F13339B}" presName="hierChild4" presStyleCnt="0"/>
      <dgm:spPr/>
    </dgm:pt>
    <dgm:pt modelId="{EDD8CCDA-789A-43A3-A66E-366DF37A0DE1}" type="pres">
      <dgm:prSet presAssocID="{FF9CC2D4-CBBF-48AF-AAA2-80BE2F13339B}" presName="hierChild5" presStyleCnt="0"/>
      <dgm:spPr/>
    </dgm:pt>
    <dgm:pt modelId="{C1DD4DAA-3351-4D5D-901D-5981F53C4FD2}" type="pres">
      <dgm:prSet presAssocID="{95DF7D26-3B69-4403-A9BB-C1B6851F73D8}" presName="Name35" presStyleLbl="parChTrans1D3" presStyleIdx="1" presStyleCnt="5"/>
      <dgm:spPr/>
      <dgm:t>
        <a:bodyPr/>
        <a:lstStyle/>
        <a:p>
          <a:endParaRPr lang="ru-RU"/>
        </a:p>
      </dgm:t>
    </dgm:pt>
    <dgm:pt modelId="{94DD4CCC-572B-4B85-BB15-CCD736BCCD64}" type="pres">
      <dgm:prSet presAssocID="{991077F7-63EC-4F21-9E85-61E4EFF882F3}" presName="hierRoot2" presStyleCnt="0">
        <dgm:presLayoutVars>
          <dgm:hierBranch val="r"/>
        </dgm:presLayoutVars>
      </dgm:prSet>
      <dgm:spPr/>
    </dgm:pt>
    <dgm:pt modelId="{8A3E2517-6BCF-4F1F-B7E2-2D8F9CC7BE5F}" type="pres">
      <dgm:prSet presAssocID="{991077F7-63EC-4F21-9E85-61E4EFF882F3}" presName="rootComposite" presStyleCnt="0"/>
      <dgm:spPr/>
    </dgm:pt>
    <dgm:pt modelId="{11F6C270-7259-4A2C-8BEB-793014DA32FF}" type="pres">
      <dgm:prSet presAssocID="{991077F7-63EC-4F21-9E85-61E4EFF882F3}" presName="rootText" presStyleLbl="node3" presStyleIdx="1" presStyleCnt="5" custScaleY="1609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674953-99D3-4AA8-B9D6-46FC369E921B}" type="pres">
      <dgm:prSet presAssocID="{991077F7-63EC-4F21-9E85-61E4EFF882F3}" presName="rootConnector" presStyleLbl="node3" presStyleIdx="1" presStyleCnt="5"/>
      <dgm:spPr/>
      <dgm:t>
        <a:bodyPr/>
        <a:lstStyle/>
        <a:p>
          <a:endParaRPr lang="ru-RU"/>
        </a:p>
      </dgm:t>
    </dgm:pt>
    <dgm:pt modelId="{8DF8A87B-4AB9-4A21-B74D-E4F20D002775}" type="pres">
      <dgm:prSet presAssocID="{991077F7-63EC-4F21-9E85-61E4EFF882F3}" presName="hierChild4" presStyleCnt="0"/>
      <dgm:spPr/>
    </dgm:pt>
    <dgm:pt modelId="{F1EDC1C2-7B12-49D7-99FE-730B8DFF1C30}" type="pres">
      <dgm:prSet presAssocID="{991077F7-63EC-4F21-9E85-61E4EFF882F3}" presName="hierChild5" presStyleCnt="0"/>
      <dgm:spPr/>
    </dgm:pt>
    <dgm:pt modelId="{543D1B5B-E353-4CD9-A70C-BD3AA5A36A2E}" type="pres">
      <dgm:prSet presAssocID="{6980C3C4-3C7C-4B0B-9CA8-019895E667FA}" presName="Name35" presStyleLbl="parChTrans1D3" presStyleIdx="2" presStyleCnt="5"/>
      <dgm:spPr/>
      <dgm:t>
        <a:bodyPr/>
        <a:lstStyle/>
        <a:p>
          <a:endParaRPr lang="ru-RU"/>
        </a:p>
      </dgm:t>
    </dgm:pt>
    <dgm:pt modelId="{4837F7C0-E747-400A-BEAA-9A49CC117BDC}" type="pres">
      <dgm:prSet presAssocID="{C3A7D043-3269-4B45-919A-9970C5C765C7}" presName="hierRoot2" presStyleCnt="0">
        <dgm:presLayoutVars>
          <dgm:hierBranch val="r"/>
        </dgm:presLayoutVars>
      </dgm:prSet>
      <dgm:spPr/>
    </dgm:pt>
    <dgm:pt modelId="{A32BC9E1-9FBA-4559-8D77-07E8ABD55527}" type="pres">
      <dgm:prSet presAssocID="{C3A7D043-3269-4B45-919A-9970C5C765C7}" presName="rootComposite" presStyleCnt="0"/>
      <dgm:spPr/>
    </dgm:pt>
    <dgm:pt modelId="{96402CEE-D70A-4407-BAA6-CEEB29210FA7}" type="pres">
      <dgm:prSet presAssocID="{C3A7D043-3269-4B45-919A-9970C5C765C7}" presName="rootText" presStyleLbl="node3" presStyleIdx="2" presStyleCnt="5" custScaleY="160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DF685E-4E31-4E31-BD5D-AF7E2AC4966D}" type="pres">
      <dgm:prSet presAssocID="{C3A7D043-3269-4B45-919A-9970C5C765C7}" presName="rootConnector" presStyleLbl="node3" presStyleIdx="2" presStyleCnt="5"/>
      <dgm:spPr/>
      <dgm:t>
        <a:bodyPr/>
        <a:lstStyle/>
        <a:p>
          <a:endParaRPr lang="ru-RU"/>
        </a:p>
      </dgm:t>
    </dgm:pt>
    <dgm:pt modelId="{E96D3BD1-2FE0-481C-BBC6-4EB2C36FEE1F}" type="pres">
      <dgm:prSet presAssocID="{C3A7D043-3269-4B45-919A-9970C5C765C7}" presName="hierChild4" presStyleCnt="0"/>
      <dgm:spPr/>
    </dgm:pt>
    <dgm:pt modelId="{1B31479E-F2A9-452B-B034-4F1D06D738A9}" type="pres">
      <dgm:prSet presAssocID="{C3A7D043-3269-4B45-919A-9970C5C765C7}" presName="hierChild5" presStyleCnt="0"/>
      <dgm:spPr/>
    </dgm:pt>
    <dgm:pt modelId="{825959F8-94E8-479A-8D95-D50A53CDEA1F}" type="pres">
      <dgm:prSet presAssocID="{676F3209-6583-4D5E-BE17-25405343A8D4}" presName="Name35" presStyleLbl="parChTrans1D3" presStyleIdx="3" presStyleCnt="5"/>
      <dgm:spPr/>
      <dgm:t>
        <a:bodyPr/>
        <a:lstStyle/>
        <a:p>
          <a:endParaRPr lang="ru-RU"/>
        </a:p>
      </dgm:t>
    </dgm:pt>
    <dgm:pt modelId="{0256DC1E-A225-4FF7-87CB-1FA41E3EBBA5}" type="pres">
      <dgm:prSet presAssocID="{55820126-91CE-44CC-823F-76159C98872E}" presName="hierRoot2" presStyleCnt="0">
        <dgm:presLayoutVars>
          <dgm:hierBranch val="r"/>
        </dgm:presLayoutVars>
      </dgm:prSet>
      <dgm:spPr/>
    </dgm:pt>
    <dgm:pt modelId="{45D351C0-3714-4383-AAFD-ACA56640939E}" type="pres">
      <dgm:prSet presAssocID="{55820126-91CE-44CC-823F-76159C98872E}" presName="rootComposite" presStyleCnt="0"/>
      <dgm:spPr/>
    </dgm:pt>
    <dgm:pt modelId="{E455D7A4-B8C6-42BA-867E-36A8F8AFD6C7}" type="pres">
      <dgm:prSet presAssocID="{55820126-91CE-44CC-823F-76159C98872E}" presName="rootText" presStyleLbl="node3" presStyleIdx="3" presStyleCnt="5" custScaleY="160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7205CF-FD71-4FD4-AB4B-C31786EBB090}" type="pres">
      <dgm:prSet presAssocID="{55820126-91CE-44CC-823F-76159C98872E}" presName="rootConnector" presStyleLbl="node3" presStyleIdx="3" presStyleCnt="5"/>
      <dgm:spPr/>
      <dgm:t>
        <a:bodyPr/>
        <a:lstStyle/>
        <a:p>
          <a:endParaRPr lang="ru-RU"/>
        </a:p>
      </dgm:t>
    </dgm:pt>
    <dgm:pt modelId="{FAB79859-C860-4B3E-9494-7806B1FFDF4D}" type="pres">
      <dgm:prSet presAssocID="{55820126-91CE-44CC-823F-76159C98872E}" presName="hierChild4" presStyleCnt="0"/>
      <dgm:spPr/>
    </dgm:pt>
    <dgm:pt modelId="{F92EDB01-F598-4BDB-B467-B55802925FB2}" type="pres">
      <dgm:prSet presAssocID="{55820126-91CE-44CC-823F-76159C98872E}" presName="hierChild5" presStyleCnt="0"/>
      <dgm:spPr/>
    </dgm:pt>
    <dgm:pt modelId="{46B6005B-0A06-4F0D-9CA8-5C8066D08D15}" type="pres">
      <dgm:prSet presAssocID="{056510A0-3A18-41DA-9843-D235804CA21E}" presName="Name35" presStyleLbl="parChTrans1D3" presStyleIdx="4" presStyleCnt="5"/>
      <dgm:spPr/>
      <dgm:t>
        <a:bodyPr/>
        <a:lstStyle/>
        <a:p>
          <a:endParaRPr lang="ru-RU"/>
        </a:p>
      </dgm:t>
    </dgm:pt>
    <dgm:pt modelId="{78C31E96-2B81-42B6-AC54-EDEB38E66DEF}" type="pres">
      <dgm:prSet presAssocID="{AE30AED4-EFF8-498F-AAFB-256DCB197CF8}" presName="hierRoot2" presStyleCnt="0">
        <dgm:presLayoutVars>
          <dgm:hierBranch val="r"/>
        </dgm:presLayoutVars>
      </dgm:prSet>
      <dgm:spPr/>
    </dgm:pt>
    <dgm:pt modelId="{4A89B4DB-2DEC-4335-BEF3-69D25B90272A}" type="pres">
      <dgm:prSet presAssocID="{AE30AED4-EFF8-498F-AAFB-256DCB197CF8}" presName="rootComposite" presStyleCnt="0"/>
      <dgm:spPr/>
    </dgm:pt>
    <dgm:pt modelId="{B28DE341-561C-435A-8E38-26C094D3EE07}" type="pres">
      <dgm:prSet presAssocID="{AE30AED4-EFF8-498F-AAFB-256DCB197CF8}" presName="rootText" presStyleLbl="node3" presStyleIdx="4" presStyleCnt="5" custScaleY="1609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F64CA5-903E-4E60-8D3E-D47B3EA9E14C}" type="pres">
      <dgm:prSet presAssocID="{AE30AED4-EFF8-498F-AAFB-256DCB197CF8}" presName="rootConnector" presStyleLbl="node3" presStyleIdx="4" presStyleCnt="5"/>
      <dgm:spPr/>
      <dgm:t>
        <a:bodyPr/>
        <a:lstStyle/>
        <a:p>
          <a:endParaRPr lang="ru-RU"/>
        </a:p>
      </dgm:t>
    </dgm:pt>
    <dgm:pt modelId="{5BE16779-DFC2-4755-BA1F-C4D92726AAD3}" type="pres">
      <dgm:prSet presAssocID="{AE30AED4-EFF8-498F-AAFB-256DCB197CF8}" presName="hierChild4" presStyleCnt="0"/>
      <dgm:spPr/>
    </dgm:pt>
    <dgm:pt modelId="{79A53C11-FCA6-401A-A862-4A743729212F}" type="pres">
      <dgm:prSet presAssocID="{AE30AED4-EFF8-498F-AAFB-256DCB197CF8}" presName="hierChild5" presStyleCnt="0"/>
      <dgm:spPr/>
    </dgm:pt>
    <dgm:pt modelId="{833DF8ED-8A12-4CF4-A60C-A77F4D7480C6}" type="pres">
      <dgm:prSet presAssocID="{55AFB57E-46E8-4234-97AE-20FD4EF73562}" presName="hierChild5" presStyleCnt="0"/>
      <dgm:spPr/>
    </dgm:pt>
    <dgm:pt modelId="{3E8CF692-9171-464D-A76E-119FFED1BF44}" type="pres">
      <dgm:prSet presAssocID="{D3FFFCDB-0337-4CF3-9114-494ACB1337F2}" presName="Name35" presStyleLbl="parChTrans1D2" presStyleIdx="1" presStyleCnt="2"/>
      <dgm:spPr/>
      <dgm:t>
        <a:bodyPr/>
        <a:lstStyle/>
        <a:p>
          <a:endParaRPr lang="ru-RU"/>
        </a:p>
      </dgm:t>
    </dgm:pt>
    <dgm:pt modelId="{E3FAE075-B670-41AD-AA95-89A1FE5DB809}" type="pres">
      <dgm:prSet presAssocID="{A143F249-51EF-4A0D-8AD0-0E3120E654B6}" presName="hierRoot2" presStyleCnt="0">
        <dgm:presLayoutVars>
          <dgm:hierBranch/>
        </dgm:presLayoutVars>
      </dgm:prSet>
      <dgm:spPr/>
    </dgm:pt>
    <dgm:pt modelId="{503AB66C-0814-434D-9052-5BF861ACD1BB}" type="pres">
      <dgm:prSet presAssocID="{A143F249-51EF-4A0D-8AD0-0E3120E654B6}" presName="rootComposite" presStyleCnt="0"/>
      <dgm:spPr/>
    </dgm:pt>
    <dgm:pt modelId="{D56CC958-08E8-4F0A-B0B6-CE0395907378}" type="pres">
      <dgm:prSet presAssocID="{A143F249-51EF-4A0D-8AD0-0E3120E654B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42BD73-A989-496C-B32D-22F7535ED79D}" type="pres">
      <dgm:prSet presAssocID="{A143F249-51EF-4A0D-8AD0-0E3120E654B6}" presName="rootConnector" presStyleLbl="node2" presStyleIdx="1" presStyleCnt="2"/>
      <dgm:spPr/>
      <dgm:t>
        <a:bodyPr/>
        <a:lstStyle/>
        <a:p>
          <a:endParaRPr lang="ru-RU"/>
        </a:p>
      </dgm:t>
    </dgm:pt>
    <dgm:pt modelId="{C650766E-9F89-4BE4-8B00-4145DC38902C}" type="pres">
      <dgm:prSet presAssocID="{A143F249-51EF-4A0D-8AD0-0E3120E654B6}" presName="hierChild4" presStyleCnt="0"/>
      <dgm:spPr/>
    </dgm:pt>
    <dgm:pt modelId="{7CB094EC-6742-4410-A56F-B2E2CE0D1FCC}" type="pres">
      <dgm:prSet presAssocID="{A143F249-51EF-4A0D-8AD0-0E3120E654B6}" presName="hierChild5" presStyleCnt="0"/>
      <dgm:spPr/>
    </dgm:pt>
    <dgm:pt modelId="{A592C721-8D9B-44C1-8028-3CC75C003D81}" type="pres">
      <dgm:prSet presAssocID="{8BE2FB48-8A98-4450-A972-706AF861199E}" presName="hierChild3" presStyleCnt="0"/>
      <dgm:spPr/>
    </dgm:pt>
  </dgm:ptLst>
  <dgm:cxnLst>
    <dgm:cxn modelId="{7C5A7C2B-E7FA-4CD3-8E06-F21EB1D2246B}" type="presOf" srcId="{8BE2FB48-8A98-4450-A972-706AF861199E}" destId="{F7AC603B-723A-4628-995E-F01E9A6E6FCA}" srcOrd="0" destOrd="0" presId="urn:microsoft.com/office/officeart/2005/8/layout/orgChart1"/>
    <dgm:cxn modelId="{8781BEB4-DC4D-4F3F-8982-2A9C4CA2403F}" srcId="{55AFB57E-46E8-4234-97AE-20FD4EF73562}" destId="{C3A7D043-3269-4B45-919A-9970C5C765C7}" srcOrd="2" destOrd="0" parTransId="{6980C3C4-3C7C-4B0B-9CA8-019895E667FA}" sibTransId="{37134B33-CFF3-4A52-A1C4-F96222D8493E}"/>
    <dgm:cxn modelId="{32F0BB73-7325-4267-9E51-AAE1C94455E9}" type="presOf" srcId="{676F3209-6583-4D5E-BE17-25405343A8D4}" destId="{825959F8-94E8-479A-8D95-D50A53CDEA1F}" srcOrd="0" destOrd="0" presId="urn:microsoft.com/office/officeart/2005/8/layout/orgChart1"/>
    <dgm:cxn modelId="{77EE4E5A-1508-4A01-ACD8-A08815868F5F}" srcId="{55AFB57E-46E8-4234-97AE-20FD4EF73562}" destId="{55820126-91CE-44CC-823F-76159C98872E}" srcOrd="3" destOrd="0" parTransId="{676F3209-6583-4D5E-BE17-25405343A8D4}" sibTransId="{CC92D9C6-1A09-4B46-B11F-C0B8591F88C2}"/>
    <dgm:cxn modelId="{A8AC1FC1-F6A7-4F4B-AFE5-37E8A22BF520}" type="presOf" srcId="{55820126-91CE-44CC-823F-76159C98872E}" destId="{E455D7A4-B8C6-42BA-867E-36A8F8AFD6C7}" srcOrd="0" destOrd="0" presId="urn:microsoft.com/office/officeart/2005/8/layout/orgChart1"/>
    <dgm:cxn modelId="{F633ECB7-24CE-487A-9038-5D60DC2CD3C7}" type="presOf" srcId="{55820126-91CE-44CC-823F-76159C98872E}" destId="{697205CF-FD71-4FD4-AB4B-C31786EBB090}" srcOrd="1" destOrd="0" presId="urn:microsoft.com/office/officeart/2005/8/layout/orgChart1"/>
    <dgm:cxn modelId="{B170D045-CBBF-46EB-8F1F-7AC68766646C}" type="presOf" srcId="{17F38CC8-F79B-4E05-ACD4-C8277C34C03A}" destId="{B53380A7-EF0A-4F7F-A4B1-12FB16F6B190}" srcOrd="0" destOrd="0" presId="urn:microsoft.com/office/officeart/2005/8/layout/orgChart1"/>
    <dgm:cxn modelId="{B5D54699-1D3B-455D-A324-50CC0C6ED2FF}" type="presOf" srcId="{8BE2FB48-8A98-4450-A972-706AF861199E}" destId="{FC1C5340-0FD9-4B30-BC65-B60A163CD56E}" srcOrd="1" destOrd="0" presId="urn:microsoft.com/office/officeart/2005/8/layout/orgChart1"/>
    <dgm:cxn modelId="{F27B6561-7B03-4FCC-A8C7-078445EAE2DE}" type="presOf" srcId="{55AFB57E-46E8-4234-97AE-20FD4EF73562}" destId="{7097907A-C645-43E9-90DE-C8977963A3D9}" srcOrd="0" destOrd="0" presId="urn:microsoft.com/office/officeart/2005/8/layout/orgChart1"/>
    <dgm:cxn modelId="{F2886A3D-793A-40A5-8B7D-021F5D2A0A4C}" srcId="{55AFB57E-46E8-4234-97AE-20FD4EF73562}" destId="{FF9CC2D4-CBBF-48AF-AAA2-80BE2F13339B}" srcOrd="0" destOrd="0" parTransId="{34D11ED3-8CC3-4AB3-A147-E7B978257AEC}" sibTransId="{7842F1E6-B20F-40FE-A7E7-F94CE805D068}"/>
    <dgm:cxn modelId="{B5E92B22-5D47-44EA-91B8-B57B20650B4B}" srcId="{EEAA205E-8E3E-4FED-9F17-4ED6E7C85ECB}" destId="{8BE2FB48-8A98-4450-A972-706AF861199E}" srcOrd="0" destOrd="0" parTransId="{0FB5A4EE-4E23-4272-95BC-57651015820B}" sibTransId="{D2DB7B8C-1A52-4A47-B9FA-1C4CFCC08711}"/>
    <dgm:cxn modelId="{E676DCC7-C931-451C-A544-C52AE6FA0719}" type="presOf" srcId="{056510A0-3A18-41DA-9843-D235804CA21E}" destId="{46B6005B-0A06-4F0D-9CA8-5C8066D08D15}" srcOrd="0" destOrd="0" presId="urn:microsoft.com/office/officeart/2005/8/layout/orgChart1"/>
    <dgm:cxn modelId="{D0F4FC0F-EF07-4747-8B0D-FD0DF0CC4DF1}" type="presOf" srcId="{A143F249-51EF-4A0D-8AD0-0E3120E654B6}" destId="{BC42BD73-A989-496C-B32D-22F7535ED79D}" srcOrd="1" destOrd="0" presId="urn:microsoft.com/office/officeart/2005/8/layout/orgChart1"/>
    <dgm:cxn modelId="{08F48B82-57B4-4547-815D-4C126312BEA7}" type="presOf" srcId="{95DF7D26-3B69-4403-A9BB-C1B6851F73D8}" destId="{C1DD4DAA-3351-4D5D-901D-5981F53C4FD2}" srcOrd="0" destOrd="0" presId="urn:microsoft.com/office/officeart/2005/8/layout/orgChart1"/>
    <dgm:cxn modelId="{26322CE8-C04A-42AD-A347-ADA0CDAA06F0}" type="presOf" srcId="{FF9CC2D4-CBBF-48AF-AAA2-80BE2F13339B}" destId="{7C07BF00-CFE7-4B48-BFD3-39DBA0AF7B7D}" srcOrd="0" destOrd="0" presId="urn:microsoft.com/office/officeart/2005/8/layout/orgChart1"/>
    <dgm:cxn modelId="{96B33AF3-9A9F-4CD6-B5AB-8CDA5D311F98}" type="presOf" srcId="{991077F7-63EC-4F21-9E85-61E4EFF882F3}" destId="{D1674953-99D3-4AA8-B9D6-46FC369E921B}" srcOrd="1" destOrd="0" presId="urn:microsoft.com/office/officeart/2005/8/layout/orgChart1"/>
    <dgm:cxn modelId="{7318C4EB-5117-44C4-8AB2-857566663038}" type="presOf" srcId="{AE30AED4-EFF8-498F-AAFB-256DCB197CF8}" destId="{B28DE341-561C-435A-8E38-26C094D3EE07}" srcOrd="0" destOrd="0" presId="urn:microsoft.com/office/officeart/2005/8/layout/orgChart1"/>
    <dgm:cxn modelId="{8E04FC9C-54E7-4621-997C-E7FDB0A9B209}" type="presOf" srcId="{D3FFFCDB-0337-4CF3-9114-494ACB1337F2}" destId="{3E8CF692-9171-464D-A76E-119FFED1BF44}" srcOrd="0" destOrd="0" presId="urn:microsoft.com/office/officeart/2005/8/layout/orgChart1"/>
    <dgm:cxn modelId="{9216FE07-B8D3-44DB-9E58-CBD0DBD365CC}" srcId="{8BE2FB48-8A98-4450-A972-706AF861199E}" destId="{55AFB57E-46E8-4234-97AE-20FD4EF73562}" srcOrd="0" destOrd="0" parTransId="{17F38CC8-F79B-4E05-ACD4-C8277C34C03A}" sibTransId="{273F24D9-A317-44EF-B2E0-69BE637A865D}"/>
    <dgm:cxn modelId="{52D65606-2D32-4303-9F8E-00045580F5A4}" srcId="{55AFB57E-46E8-4234-97AE-20FD4EF73562}" destId="{991077F7-63EC-4F21-9E85-61E4EFF882F3}" srcOrd="1" destOrd="0" parTransId="{95DF7D26-3B69-4403-A9BB-C1B6851F73D8}" sibTransId="{B4574BED-51E1-432C-ACC0-D71441646908}"/>
    <dgm:cxn modelId="{7D417EA0-E030-4650-959B-DD3CDB25E1FB}" type="presOf" srcId="{A143F249-51EF-4A0D-8AD0-0E3120E654B6}" destId="{D56CC958-08E8-4F0A-B0B6-CE0395907378}" srcOrd="0" destOrd="0" presId="urn:microsoft.com/office/officeart/2005/8/layout/orgChart1"/>
    <dgm:cxn modelId="{C2698C7A-6CD2-4B08-9F6C-9B33AD80BEA7}" type="presOf" srcId="{EEAA205E-8E3E-4FED-9F17-4ED6E7C85ECB}" destId="{2769E580-99E3-40E5-BB35-805B9CFC093C}" srcOrd="0" destOrd="0" presId="urn:microsoft.com/office/officeart/2005/8/layout/orgChart1"/>
    <dgm:cxn modelId="{FAFCA1BF-C80D-4068-94C2-B9B7D7FDF259}" type="presOf" srcId="{34D11ED3-8CC3-4AB3-A147-E7B978257AEC}" destId="{CC65A1D0-C776-4DCC-BEF4-821971080C40}" srcOrd="0" destOrd="0" presId="urn:microsoft.com/office/officeart/2005/8/layout/orgChart1"/>
    <dgm:cxn modelId="{31E3FF36-BA3E-4000-9442-1A61FCB9108F}" type="presOf" srcId="{6980C3C4-3C7C-4B0B-9CA8-019895E667FA}" destId="{543D1B5B-E353-4CD9-A70C-BD3AA5A36A2E}" srcOrd="0" destOrd="0" presId="urn:microsoft.com/office/officeart/2005/8/layout/orgChart1"/>
    <dgm:cxn modelId="{BF27E6D9-66BC-4294-90CF-6DBEA2FA229E}" type="presOf" srcId="{C3A7D043-3269-4B45-919A-9970C5C765C7}" destId="{90DF685E-4E31-4E31-BD5D-AF7E2AC4966D}" srcOrd="1" destOrd="0" presId="urn:microsoft.com/office/officeart/2005/8/layout/orgChart1"/>
    <dgm:cxn modelId="{2F87494A-0211-4BA9-95FC-5B24B09096CA}" type="presOf" srcId="{991077F7-63EC-4F21-9E85-61E4EFF882F3}" destId="{11F6C270-7259-4A2C-8BEB-793014DA32FF}" srcOrd="0" destOrd="0" presId="urn:microsoft.com/office/officeart/2005/8/layout/orgChart1"/>
    <dgm:cxn modelId="{10FCD340-E939-4E9E-ADF9-A9138397E33B}" type="presOf" srcId="{C3A7D043-3269-4B45-919A-9970C5C765C7}" destId="{96402CEE-D70A-4407-BAA6-CEEB29210FA7}" srcOrd="0" destOrd="0" presId="urn:microsoft.com/office/officeart/2005/8/layout/orgChart1"/>
    <dgm:cxn modelId="{A97131D6-9C86-4EF7-A336-1E3148461BF5}" srcId="{8BE2FB48-8A98-4450-A972-706AF861199E}" destId="{A143F249-51EF-4A0D-8AD0-0E3120E654B6}" srcOrd="1" destOrd="0" parTransId="{D3FFFCDB-0337-4CF3-9114-494ACB1337F2}" sibTransId="{7F063A7D-3C24-4CD8-B11B-32D7EEC96F23}"/>
    <dgm:cxn modelId="{55F0897A-4B3A-40C1-842B-FD2C77AEF017}" type="presOf" srcId="{FF9CC2D4-CBBF-48AF-AAA2-80BE2F13339B}" destId="{1CFBD3F7-C3AF-4BB7-8034-F1806E51CAE1}" srcOrd="1" destOrd="0" presId="urn:microsoft.com/office/officeart/2005/8/layout/orgChart1"/>
    <dgm:cxn modelId="{6C4579DD-6E9F-4AC2-81B6-583FF86E8973}" type="presOf" srcId="{AE30AED4-EFF8-498F-AAFB-256DCB197CF8}" destId="{7DF64CA5-903E-4E60-8D3E-D47B3EA9E14C}" srcOrd="1" destOrd="0" presId="urn:microsoft.com/office/officeart/2005/8/layout/orgChart1"/>
    <dgm:cxn modelId="{FC891740-9267-4317-8703-38CA3D50E222}" srcId="{55AFB57E-46E8-4234-97AE-20FD4EF73562}" destId="{AE30AED4-EFF8-498F-AAFB-256DCB197CF8}" srcOrd="4" destOrd="0" parTransId="{056510A0-3A18-41DA-9843-D235804CA21E}" sibTransId="{FC57DA1C-FBF6-4194-A25A-6EAA85146119}"/>
    <dgm:cxn modelId="{CDEDB2D8-BE2F-402D-8387-C302201BF298}" type="presOf" srcId="{55AFB57E-46E8-4234-97AE-20FD4EF73562}" destId="{D6CBED7E-E1A6-48A5-8CFE-05ACD3B3BA36}" srcOrd="1" destOrd="0" presId="urn:microsoft.com/office/officeart/2005/8/layout/orgChart1"/>
    <dgm:cxn modelId="{0246575B-74D9-452C-B79D-7C9B88B273C1}" type="presParOf" srcId="{2769E580-99E3-40E5-BB35-805B9CFC093C}" destId="{C1DBBA31-8565-42B3-921A-3FE0BBDF6EB0}" srcOrd="0" destOrd="0" presId="urn:microsoft.com/office/officeart/2005/8/layout/orgChart1"/>
    <dgm:cxn modelId="{CA0E136F-878D-4972-9B6B-CEAF14563B4F}" type="presParOf" srcId="{C1DBBA31-8565-42B3-921A-3FE0BBDF6EB0}" destId="{57FBFDDC-BABE-4B34-B04D-F13DD2F9F9B2}" srcOrd="0" destOrd="0" presId="urn:microsoft.com/office/officeart/2005/8/layout/orgChart1"/>
    <dgm:cxn modelId="{1007FC45-7944-4229-998D-0C86BA063BF7}" type="presParOf" srcId="{57FBFDDC-BABE-4B34-B04D-F13DD2F9F9B2}" destId="{F7AC603B-723A-4628-995E-F01E9A6E6FCA}" srcOrd="0" destOrd="0" presId="urn:microsoft.com/office/officeart/2005/8/layout/orgChart1"/>
    <dgm:cxn modelId="{BD3A9C52-F4B3-49EE-BAE6-FECC4C5D6FAF}" type="presParOf" srcId="{57FBFDDC-BABE-4B34-B04D-F13DD2F9F9B2}" destId="{FC1C5340-0FD9-4B30-BC65-B60A163CD56E}" srcOrd="1" destOrd="0" presId="urn:microsoft.com/office/officeart/2005/8/layout/orgChart1"/>
    <dgm:cxn modelId="{6CC1EC14-7BDE-4929-9CC3-D8A60D6DCC25}" type="presParOf" srcId="{C1DBBA31-8565-42B3-921A-3FE0BBDF6EB0}" destId="{71D5396D-173F-4880-A5D9-3BA003DD696C}" srcOrd="1" destOrd="0" presId="urn:microsoft.com/office/officeart/2005/8/layout/orgChart1"/>
    <dgm:cxn modelId="{DF2E2B9E-C1D4-4D14-9657-195E94D2EDB4}" type="presParOf" srcId="{71D5396D-173F-4880-A5D9-3BA003DD696C}" destId="{B53380A7-EF0A-4F7F-A4B1-12FB16F6B190}" srcOrd="0" destOrd="0" presId="urn:microsoft.com/office/officeart/2005/8/layout/orgChart1"/>
    <dgm:cxn modelId="{8568F78F-58DB-4103-8749-C9535F11ED2C}" type="presParOf" srcId="{71D5396D-173F-4880-A5D9-3BA003DD696C}" destId="{702EC6FA-9AC5-49F4-8C6E-49563549FFDC}" srcOrd="1" destOrd="0" presId="urn:microsoft.com/office/officeart/2005/8/layout/orgChart1"/>
    <dgm:cxn modelId="{7C0E3224-6637-48CC-BC94-552A6BCDE435}" type="presParOf" srcId="{702EC6FA-9AC5-49F4-8C6E-49563549FFDC}" destId="{50244563-CDD4-4C28-BCC5-4146FC3FFB87}" srcOrd="0" destOrd="0" presId="urn:microsoft.com/office/officeart/2005/8/layout/orgChart1"/>
    <dgm:cxn modelId="{502B03F6-B17B-48CE-8DBA-0EDF3C47DD88}" type="presParOf" srcId="{50244563-CDD4-4C28-BCC5-4146FC3FFB87}" destId="{7097907A-C645-43E9-90DE-C8977963A3D9}" srcOrd="0" destOrd="0" presId="urn:microsoft.com/office/officeart/2005/8/layout/orgChart1"/>
    <dgm:cxn modelId="{032FEA98-BD70-40FB-AD92-E4C49E5BD5EF}" type="presParOf" srcId="{50244563-CDD4-4C28-BCC5-4146FC3FFB87}" destId="{D6CBED7E-E1A6-48A5-8CFE-05ACD3B3BA36}" srcOrd="1" destOrd="0" presId="urn:microsoft.com/office/officeart/2005/8/layout/orgChart1"/>
    <dgm:cxn modelId="{5CDAB95E-B031-46F7-9FC1-4B82F3C9C182}" type="presParOf" srcId="{702EC6FA-9AC5-49F4-8C6E-49563549FFDC}" destId="{C93E6176-E104-41C7-A0EA-B3E15235423C}" srcOrd="1" destOrd="0" presId="urn:microsoft.com/office/officeart/2005/8/layout/orgChart1"/>
    <dgm:cxn modelId="{BAD510FC-ABBD-47BA-873E-B3B1DF5EE55B}" type="presParOf" srcId="{C93E6176-E104-41C7-A0EA-B3E15235423C}" destId="{CC65A1D0-C776-4DCC-BEF4-821971080C40}" srcOrd="0" destOrd="0" presId="urn:microsoft.com/office/officeart/2005/8/layout/orgChart1"/>
    <dgm:cxn modelId="{BFAB9594-4FAD-4006-BC8F-E693B09D3AE1}" type="presParOf" srcId="{C93E6176-E104-41C7-A0EA-B3E15235423C}" destId="{E20BE527-ACEA-4588-AF86-F903A96942D4}" srcOrd="1" destOrd="0" presId="urn:microsoft.com/office/officeart/2005/8/layout/orgChart1"/>
    <dgm:cxn modelId="{81E06564-B670-4EFB-BCCB-4888381800E6}" type="presParOf" srcId="{E20BE527-ACEA-4588-AF86-F903A96942D4}" destId="{87AF74DD-F839-430D-B315-B64357A5310C}" srcOrd="0" destOrd="0" presId="urn:microsoft.com/office/officeart/2005/8/layout/orgChart1"/>
    <dgm:cxn modelId="{0A6AB3B3-EC20-47A9-A545-FBBBAA1F3351}" type="presParOf" srcId="{87AF74DD-F839-430D-B315-B64357A5310C}" destId="{7C07BF00-CFE7-4B48-BFD3-39DBA0AF7B7D}" srcOrd="0" destOrd="0" presId="urn:microsoft.com/office/officeart/2005/8/layout/orgChart1"/>
    <dgm:cxn modelId="{7044984E-D064-4DB8-9919-CD5A3BD6CB3A}" type="presParOf" srcId="{87AF74DD-F839-430D-B315-B64357A5310C}" destId="{1CFBD3F7-C3AF-4BB7-8034-F1806E51CAE1}" srcOrd="1" destOrd="0" presId="urn:microsoft.com/office/officeart/2005/8/layout/orgChart1"/>
    <dgm:cxn modelId="{F71D84FE-DC07-4FE9-9A51-84F3F5EC60AD}" type="presParOf" srcId="{E20BE527-ACEA-4588-AF86-F903A96942D4}" destId="{6558878D-2F8C-4557-BA5D-927E6C47E97F}" srcOrd="1" destOrd="0" presId="urn:microsoft.com/office/officeart/2005/8/layout/orgChart1"/>
    <dgm:cxn modelId="{AD7435A4-C9F6-4995-9273-E8584EBBABAF}" type="presParOf" srcId="{E20BE527-ACEA-4588-AF86-F903A96942D4}" destId="{EDD8CCDA-789A-43A3-A66E-366DF37A0DE1}" srcOrd="2" destOrd="0" presId="urn:microsoft.com/office/officeart/2005/8/layout/orgChart1"/>
    <dgm:cxn modelId="{D1A336EA-F874-4C5F-98D8-0497B4B53967}" type="presParOf" srcId="{C93E6176-E104-41C7-A0EA-B3E15235423C}" destId="{C1DD4DAA-3351-4D5D-901D-5981F53C4FD2}" srcOrd="2" destOrd="0" presId="urn:microsoft.com/office/officeart/2005/8/layout/orgChart1"/>
    <dgm:cxn modelId="{3A341022-58D2-484E-9901-8D86B3E54974}" type="presParOf" srcId="{C93E6176-E104-41C7-A0EA-B3E15235423C}" destId="{94DD4CCC-572B-4B85-BB15-CCD736BCCD64}" srcOrd="3" destOrd="0" presId="urn:microsoft.com/office/officeart/2005/8/layout/orgChart1"/>
    <dgm:cxn modelId="{7189EB8A-9222-4B80-8162-DB56F79FBE8B}" type="presParOf" srcId="{94DD4CCC-572B-4B85-BB15-CCD736BCCD64}" destId="{8A3E2517-6BCF-4F1F-B7E2-2D8F9CC7BE5F}" srcOrd="0" destOrd="0" presId="urn:microsoft.com/office/officeart/2005/8/layout/orgChart1"/>
    <dgm:cxn modelId="{CC958DA4-860B-4037-8926-23A8CE15805F}" type="presParOf" srcId="{8A3E2517-6BCF-4F1F-B7E2-2D8F9CC7BE5F}" destId="{11F6C270-7259-4A2C-8BEB-793014DA32FF}" srcOrd="0" destOrd="0" presId="urn:microsoft.com/office/officeart/2005/8/layout/orgChart1"/>
    <dgm:cxn modelId="{F2AF63D9-46A4-4B72-A283-B636E01ECFB1}" type="presParOf" srcId="{8A3E2517-6BCF-4F1F-B7E2-2D8F9CC7BE5F}" destId="{D1674953-99D3-4AA8-B9D6-46FC369E921B}" srcOrd="1" destOrd="0" presId="urn:microsoft.com/office/officeart/2005/8/layout/orgChart1"/>
    <dgm:cxn modelId="{086C3F47-F7AB-4BC7-8D6A-43CEC1D21D3C}" type="presParOf" srcId="{94DD4CCC-572B-4B85-BB15-CCD736BCCD64}" destId="{8DF8A87B-4AB9-4A21-B74D-E4F20D002775}" srcOrd="1" destOrd="0" presId="urn:microsoft.com/office/officeart/2005/8/layout/orgChart1"/>
    <dgm:cxn modelId="{5F609CBA-8283-4916-ABC9-42B8AA7360D0}" type="presParOf" srcId="{94DD4CCC-572B-4B85-BB15-CCD736BCCD64}" destId="{F1EDC1C2-7B12-49D7-99FE-730B8DFF1C30}" srcOrd="2" destOrd="0" presId="urn:microsoft.com/office/officeart/2005/8/layout/orgChart1"/>
    <dgm:cxn modelId="{386C492C-F996-4637-AA82-76607AC8DB5C}" type="presParOf" srcId="{C93E6176-E104-41C7-A0EA-B3E15235423C}" destId="{543D1B5B-E353-4CD9-A70C-BD3AA5A36A2E}" srcOrd="4" destOrd="0" presId="urn:microsoft.com/office/officeart/2005/8/layout/orgChart1"/>
    <dgm:cxn modelId="{2EF56FC7-087F-41CC-AF53-B114869AFF9F}" type="presParOf" srcId="{C93E6176-E104-41C7-A0EA-B3E15235423C}" destId="{4837F7C0-E747-400A-BEAA-9A49CC117BDC}" srcOrd="5" destOrd="0" presId="urn:microsoft.com/office/officeart/2005/8/layout/orgChart1"/>
    <dgm:cxn modelId="{3083DBB2-181D-41D5-B7B0-52751AA2194B}" type="presParOf" srcId="{4837F7C0-E747-400A-BEAA-9A49CC117BDC}" destId="{A32BC9E1-9FBA-4559-8D77-07E8ABD55527}" srcOrd="0" destOrd="0" presId="urn:microsoft.com/office/officeart/2005/8/layout/orgChart1"/>
    <dgm:cxn modelId="{3F6AF07C-DC44-473F-B3F1-24CE3C87E0E1}" type="presParOf" srcId="{A32BC9E1-9FBA-4559-8D77-07E8ABD55527}" destId="{96402CEE-D70A-4407-BAA6-CEEB29210FA7}" srcOrd="0" destOrd="0" presId="urn:microsoft.com/office/officeart/2005/8/layout/orgChart1"/>
    <dgm:cxn modelId="{1F79506E-94F9-4725-A5F9-FD2AF85E92D9}" type="presParOf" srcId="{A32BC9E1-9FBA-4559-8D77-07E8ABD55527}" destId="{90DF685E-4E31-4E31-BD5D-AF7E2AC4966D}" srcOrd="1" destOrd="0" presId="urn:microsoft.com/office/officeart/2005/8/layout/orgChart1"/>
    <dgm:cxn modelId="{95EF367D-C268-45C4-B165-3CFEECADFA23}" type="presParOf" srcId="{4837F7C0-E747-400A-BEAA-9A49CC117BDC}" destId="{E96D3BD1-2FE0-481C-BBC6-4EB2C36FEE1F}" srcOrd="1" destOrd="0" presId="urn:microsoft.com/office/officeart/2005/8/layout/orgChart1"/>
    <dgm:cxn modelId="{898DCBDA-E8E4-4871-B86D-618507BA4C9C}" type="presParOf" srcId="{4837F7C0-E747-400A-BEAA-9A49CC117BDC}" destId="{1B31479E-F2A9-452B-B034-4F1D06D738A9}" srcOrd="2" destOrd="0" presId="urn:microsoft.com/office/officeart/2005/8/layout/orgChart1"/>
    <dgm:cxn modelId="{74B4EA0D-DB5F-49B3-B174-8E011A6F2D2E}" type="presParOf" srcId="{C93E6176-E104-41C7-A0EA-B3E15235423C}" destId="{825959F8-94E8-479A-8D95-D50A53CDEA1F}" srcOrd="6" destOrd="0" presId="urn:microsoft.com/office/officeart/2005/8/layout/orgChart1"/>
    <dgm:cxn modelId="{D38BB817-C20D-432E-8BCC-FDD9B197599E}" type="presParOf" srcId="{C93E6176-E104-41C7-A0EA-B3E15235423C}" destId="{0256DC1E-A225-4FF7-87CB-1FA41E3EBBA5}" srcOrd="7" destOrd="0" presId="urn:microsoft.com/office/officeart/2005/8/layout/orgChart1"/>
    <dgm:cxn modelId="{FCFDD7D2-166C-45A5-8FAB-09308CF0DB3E}" type="presParOf" srcId="{0256DC1E-A225-4FF7-87CB-1FA41E3EBBA5}" destId="{45D351C0-3714-4383-AAFD-ACA56640939E}" srcOrd="0" destOrd="0" presId="urn:microsoft.com/office/officeart/2005/8/layout/orgChart1"/>
    <dgm:cxn modelId="{E5BE162A-DFD6-4FF6-A2AF-723C8C967243}" type="presParOf" srcId="{45D351C0-3714-4383-AAFD-ACA56640939E}" destId="{E455D7A4-B8C6-42BA-867E-36A8F8AFD6C7}" srcOrd="0" destOrd="0" presId="urn:microsoft.com/office/officeart/2005/8/layout/orgChart1"/>
    <dgm:cxn modelId="{33E234B6-3B19-42B8-9DA8-9D48BEF4D954}" type="presParOf" srcId="{45D351C0-3714-4383-AAFD-ACA56640939E}" destId="{697205CF-FD71-4FD4-AB4B-C31786EBB090}" srcOrd="1" destOrd="0" presId="urn:microsoft.com/office/officeart/2005/8/layout/orgChart1"/>
    <dgm:cxn modelId="{F7BFBE02-9286-4814-9C02-410A8A2BBA2E}" type="presParOf" srcId="{0256DC1E-A225-4FF7-87CB-1FA41E3EBBA5}" destId="{FAB79859-C860-4B3E-9494-7806B1FFDF4D}" srcOrd="1" destOrd="0" presId="urn:microsoft.com/office/officeart/2005/8/layout/orgChart1"/>
    <dgm:cxn modelId="{BDB9B8BA-8374-4EC1-AEA2-B49A68A88AF2}" type="presParOf" srcId="{0256DC1E-A225-4FF7-87CB-1FA41E3EBBA5}" destId="{F92EDB01-F598-4BDB-B467-B55802925FB2}" srcOrd="2" destOrd="0" presId="urn:microsoft.com/office/officeart/2005/8/layout/orgChart1"/>
    <dgm:cxn modelId="{A0DEC14E-B7A8-4AC0-AF2E-586727063BF8}" type="presParOf" srcId="{C93E6176-E104-41C7-A0EA-B3E15235423C}" destId="{46B6005B-0A06-4F0D-9CA8-5C8066D08D15}" srcOrd="8" destOrd="0" presId="urn:microsoft.com/office/officeart/2005/8/layout/orgChart1"/>
    <dgm:cxn modelId="{429B5D5B-2E1E-4608-A4B7-3DDA1F8304E3}" type="presParOf" srcId="{C93E6176-E104-41C7-A0EA-B3E15235423C}" destId="{78C31E96-2B81-42B6-AC54-EDEB38E66DEF}" srcOrd="9" destOrd="0" presId="urn:microsoft.com/office/officeart/2005/8/layout/orgChart1"/>
    <dgm:cxn modelId="{CCECA75B-BD37-4BD4-A266-610092C786EA}" type="presParOf" srcId="{78C31E96-2B81-42B6-AC54-EDEB38E66DEF}" destId="{4A89B4DB-2DEC-4335-BEF3-69D25B90272A}" srcOrd="0" destOrd="0" presId="urn:microsoft.com/office/officeart/2005/8/layout/orgChart1"/>
    <dgm:cxn modelId="{9CC2BB80-F567-4559-BFEC-902F66063290}" type="presParOf" srcId="{4A89B4DB-2DEC-4335-BEF3-69D25B90272A}" destId="{B28DE341-561C-435A-8E38-26C094D3EE07}" srcOrd="0" destOrd="0" presId="urn:microsoft.com/office/officeart/2005/8/layout/orgChart1"/>
    <dgm:cxn modelId="{A5650797-74C1-4C52-9749-067195A6F57B}" type="presParOf" srcId="{4A89B4DB-2DEC-4335-BEF3-69D25B90272A}" destId="{7DF64CA5-903E-4E60-8D3E-D47B3EA9E14C}" srcOrd="1" destOrd="0" presId="urn:microsoft.com/office/officeart/2005/8/layout/orgChart1"/>
    <dgm:cxn modelId="{D2FF138B-7FD6-471F-BDEC-2887C7E1EA23}" type="presParOf" srcId="{78C31E96-2B81-42B6-AC54-EDEB38E66DEF}" destId="{5BE16779-DFC2-4755-BA1F-C4D92726AAD3}" srcOrd="1" destOrd="0" presId="urn:microsoft.com/office/officeart/2005/8/layout/orgChart1"/>
    <dgm:cxn modelId="{7278BB93-CB40-404A-9AAC-0BFA00959BF8}" type="presParOf" srcId="{78C31E96-2B81-42B6-AC54-EDEB38E66DEF}" destId="{79A53C11-FCA6-401A-A862-4A743729212F}" srcOrd="2" destOrd="0" presId="urn:microsoft.com/office/officeart/2005/8/layout/orgChart1"/>
    <dgm:cxn modelId="{0FC642A7-026A-4081-9AB8-644CA5B7C8B7}" type="presParOf" srcId="{702EC6FA-9AC5-49F4-8C6E-49563549FFDC}" destId="{833DF8ED-8A12-4CF4-A60C-A77F4D7480C6}" srcOrd="2" destOrd="0" presId="urn:microsoft.com/office/officeart/2005/8/layout/orgChart1"/>
    <dgm:cxn modelId="{5CBA4D63-2D77-4471-A584-E1525AB6FBEA}" type="presParOf" srcId="{71D5396D-173F-4880-A5D9-3BA003DD696C}" destId="{3E8CF692-9171-464D-A76E-119FFED1BF44}" srcOrd="2" destOrd="0" presId="urn:microsoft.com/office/officeart/2005/8/layout/orgChart1"/>
    <dgm:cxn modelId="{D3E97E79-ECC9-47BC-BD13-122AA9767661}" type="presParOf" srcId="{71D5396D-173F-4880-A5D9-3BA003DD696C}" destId="{E3FAE075-B670-41AD-AA95-89A1FE5DB809}" srcOrd="3" destOrd="0" presId="urn:microsoft.com/office/officeart/2005/8/layout/orgChart1"/>
    <dgm:cxn modelId="{9FF98891-C76C-473B-8FB0-D7ED083EA902}" type="presParOf" srcId="{E3FAE075-B670-41AD-AA95-89A1FE5DB809}" destId="{503AB66C-0814-434D-9052-5BF861ACD1BB}" srcOrd="0" destOrd="0" presId="urn:microsoft.com/office/officeart/2005/8/layout/orgChart1"/>
    <dgm:cxn modelId="{687A1E5F-2B1A-487F-AB0B-BC7B1752EB86}" type="presParOf" srcId="{503AB66C-0814-434D-9052-5BF861ACD1BB}" destId="{D56CC958-08E8-4F0A-B0B6-CE0395907378}" srcOrd="0" destOrd="0" presId="urn:microsoft.com/office/officeart/2005/8/layout/orgChart1"/>
    <dgm:cxn modelId="{C3BEDDBF-A0C8-4FF4-82B3-358AAF502654}" type="presParOf" srcId="{503AB66C-0814-434D-9052-5BF861ACD1BB}" destId="{BC42BD73-A989-496C-B32D-22F7535ED79D}" srcOrd="1" destOrd="0" presId="urn:microsoft.com/office/officeart/2005/8/layout/orgChart1"/>
    <dgm:cxn modelId="{8EE9BBD4-34E1-429B-A497-40F96606A559}" type="presParOf" srcId="{E3FAE075-B670-41AD-AA95-89A1FE5DB809}" destId="{C650766E-9F89-4BE4-8B00-4145DC38902C}" srcOrd="1" destOrd="0" presId="urn:microsoft.com/office/officeart/2005/8/layout/orgChart1"/>
    <dgm:cxn modelId="{A2409AD6-1D36-4D13-B77B-AEA3F34A2865}" type="presParOf" srcId="{E3FAE075-B670-41AD-AA95-89A1FE5DB809}" destId="{7CB094EC-6742-4410-A56F-B2E2CE0D1FCC}" srcOrd="2" destOrd="0" presId="urn:microsoft.com/office/officeart/2005/8/layout/orgChart1"/>
    <dgm:cxn modelId="{7B8F7943-6AC8-463F-8EB6-CF378D779527}" type="presParOf" srcId="{C1DBBA31-8565-42B3-921A-3FE0BBDF6EB0}" destId="{A592C721-8D9B-44C1-8028-3CC75C003D8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428535-8118-4716-A323-58B2ED49D5DF}" type="datetimeFigureOut">
              <a:rPr lang="ru-RU" smtClean="0"/>
              <a:t>01.01.2007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2F2763-E384-4C4A-BC64-0034290CB4E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http://school.xvatit.com/images/8/87/1.04-23.jpg" TargetMode="External"/><Relationship Id="rId2" Type="http://schemas.openxmlformats.org/officeDocument/2006/relationships/hyperlink" Target="http://school.xvatit.com/index.php?title=%D0%A4%D0%B0%D0%B9%D0%BB:1.04-2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school.xvatit.com/index.php?title=%D0%A4%D0%B0%D0%B9%D0%BB:1.04-23.jpg" TargetMode="External"/><Relationship Id="rId4" Type="http://schemas.openxmlformats.org/officeDocument/2006/relationships/image" Target="http://school.xvatit.com/images/e/eb/1.04-21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1.04-7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school.xvatit.com/images/b/b8/1.04-7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ndex.php?title=%D0%A4%D0%B0%D0%B9%D0%BB:1.04-9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school.xvatit.com/index.php?title=%D0%A4%D0%B0%D0%B9%D0%BB:1.04-1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school.xvatit.com/images/3/35/1.04-13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school.xvatit.com/images/0/09/1.04-15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school.xvatit.com/index.php?title=%D0%A4%D0%B0%D0%B9%D0%BB:1.04-15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school.xvatit.com/images/5/52/1.04-17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school.xvatit.com/images/e/e0/1.04-19.jpg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142984"/>
            <a:ext cx="7772400" cy="210027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Понятие компьютерной публикации. Средства создания публикаций. Виды публикаций, их шаблоны. Структура публикаций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перационная система Windows">
            <a:hlinkClick r:id="rId2" tooltip="&quot;Операционная система Windows&quot;"/>
          </p:cNvPr>
          <p:cNvPicPr/>
          <p:nvPr/>
        </p:nvPicPr>
        <p:blipFill>
          <a:blip r:embed="rId3" r:link="rId4">
            <a:lum bright="-6000" contrast="6000"/>
          </a:blip>
          <a:srcRect/>
          <a:stretch>
            <a:fillRect/>
          </a:stretch>
        </p:blipFill>
        <p:spPr bwMode="auto">
          <a:xfrm>
            <a:off x="4929190" y="285728"/>
            <a:ext cx="350044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Операционная система Linux.">
            <a:hlinkClick r:id="rId5" tooltip="&quot;Операционная система Linux.&quot;"/>
          </p:cNvPr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28596" y="3143248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10" y="357166"/>
            <a:ext cx="37862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 </a:t>
            </a:r>
            <a:r>
              <a:rPr lang="ru-RU" sz="2000" b="1" dirty="0" err="1" smtClean="0">
                <a:solidFill>
                  <a:srgbClr val="C00000"/>
                </a:solidFill>
              </a:rPr>
              <a:t>InDesign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(«ин дизайн</a:t>
            </a:r>
            <a:r>
              <a:rPr lang="ru-RU" sz="2000" b="1" dirty="0" smtClean="0">
                <a:solidFill>
                  <a:srgbClr val="C00000"/>
                </a:solidFill>
              </a:rPr>
              <a:t>»)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000" dirty="0"/>
              <a:t>Операционная система </a:t>
            </a:r>
            <a:r>
              <a:rPr lang="ru-RU" sz="2000" dirty="0" err="1"/>
              <a:t>Windows</a:t>
            </a:r>
            <a:r>
              <a:rPr lang="ru-RU" sz="2000" dirty="0"/>
              <a:t>, </a:t>
            </a:r>
            <a:r>
              <a:rPr lang="ru-RU" sz="2000" dirty="0" err="1"/>
              <a:t>Mac</a:t>
            </a:r>
            <a:r>
              <a:rPr lang="ru-RU" sz="2000" dirty="0"/>
              <a:t> OS.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3786190"/>
            <a:ext cx="37147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Scribus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(«</a:t>
            </a:r>
            <a:r>
              <a:rPr lang="ru-RU" sz="2000" b="1" dirty="0" err="1">
                <a:solidFill>
                  <a:srgbClr val="C00000"/>
                </a:solidFill>
              </a:rPr>
              <a:t>скрайбас</a:t>
            </a:r>
            <a:r>
              <a:rPr lang="ru-RU" sz="2000" b="1" dirty="0" smtClean="0">
                <a:solidFill>
                  <a:srgbClr val="C00000"/>
                </a:solidFill>
              </a:rPr>
              <a:t>»)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Операционная </a:t>
            </a:r>
            <a:r>
              <a:rPr lang="ru-RU" sz="2000" dirty="0"/>
              <a:t>система </a:t>
            </a:r>
            <a:r>
              <a:rPr lang="ru-RU" sz="2000" dirty="0" err="1"/>
              <a:t>Linux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28868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>
                <a:solidFill>
                  <a:srgbClr val="00B050"/>
                </a:solidFill>
              </a:rPr>
              <a:t>Publisher</a:t>
            </a:r>
            <a:r>
              <a:rPr lang="ru-RU" sz="2400" dirty="0"/>
              <a:t> упрощает процесс создания публикаций, предоставляя сотни профессиональных макетов для начала работы. Все публикации состоят из независимого текста и элементов рисунков, которые предоставляют неограниченные возможности в создании макета страницы.</a:t>
            </a:r>
          </a:p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1070" t="71802" r="96075" b="24606"/>
          <a:stretch>
            <a:fillRect/>
          </a:stretch>
        </p:blipFill>
        <p:spPr bwMode="auto">
          <a:xfrm>
            <a:off x="500034" y="428604"/>
            <a:ext cx="114300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5984" y="571480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Практическая работа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50017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Программа </a:t>
            </a:r>
            <a:r>
              <a:rPr lang="ru-RU" sz="2800" b="1" dirty="0" err="1" smtClean="0">
                <a:solidFill>
                  <a:srgbClr val="00B050"/>
                </a:solidFill>
              </a:rPr>
              <a:t>Publisher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600076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Д/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: Проектная работа.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Создать газету из 6 страниц.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92919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Создать визитную карточку.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3000372"/>
            <a:ext cx="48577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сегодня большинство публикаций создают, редактируют и форматируют, используя компьютерные программы, в частности, текстовые редакторы и процессоры. В таком случае употребляют термин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компьютерная публикация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42910" y="500042"/>
            <a:ext cx="7929618" cy="17859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Публикация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(лат.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publico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объявлять публично) - это обнародование некоторых сведений. Этим термином называют также единую по форме и содержанию опубликованную работу.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5801" t="31250" r="30029" b="22851"/>
          <a:stretch>
            <a:fillRect/>
          </a:stretch>
        </p:blipFill>
        <p:spPr bwMode="auto">
          <a:xfrm>
            <a:off x="214282" y="2071678"/>
            <a:ext cx="3210150" cy="457203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рганизационная диаграмма 3"/>
          <p:cNvGraphicFramePr/>
          <p:nvPr/>
        </p:nvGraphicFramePr>
        <p:xfrm>
          <a:off x="428596" y="1857364"/>
          <a:ext cx="82153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21429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 способу распространения публикации можно поделить на: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Печатная публикация</a:t>
            </a:r>
            <a:r>
              <a:rPr lang="ru-RU" dirty="0"/>
              <a:t> - это такое произведение, которое издано на бумаге, напечатано.</a:t>
            </a:r>
          </a:p>
          <a:p>
            <a:r>
              <a:rPr lang="ru-RU" b="1" dirty="0"/>
              <a:t>Электронными публикациями </a:t>
            </a:r>
            <a:r>
              <a:rPr lang="ru-RU" dirty="0"/>
              <a:t>называют распространение сведений с помощью электронных носителей, таких как диски или флэш-памяти или с помощью Интернета.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Буклет</a:t>
            </a:r>
            <a:r>
              <a:rPr lang="ru-RU" sz="2000" b="1" dirty="0">
                <a:solidFill>
                  <a:srgbClr val="7030A0"/>
                </a:solidFill>
              </a:rPr>
              <a:t> - </a:t>
            </a:r>
            <a:r>
              <a:rPr lang="ru-RU" sz="2000" dirty="0">
                <a:solidFill>
                  <a:srgbClr val="7030A0"/>
                </a:solidFill>
              </a:rPr>
              <a:t>листовое издание в виде одного листа печатного материала, сложенного в два или более сгибов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Бланк</a:t>
            </a:r>
            <a:r>
              <a:rPr lang="ru-RU" sz="2000" b="1" dirty="0">
                <a:solidFill>
                  <a:srgbClr val="7030A0"/>
                </a:solidFill>
              </a:rPr>
              <a:t> - </a:t>
            </a:r>
            <a:r>
              <a:rPr lang="ru-RU" sz="2000" dirty="0">
                <a:solidFill>
                  <a:srgbClr val="7030A0"/>
                </a:solidFill>
              </a:rPr>
              <a:t>это 1) лист бумаги, на котором напечатаны название и эмблема организации; 2) лист бумаги, на котором уже напечатан некоторый текст, чтобы заполнение бумаги проходило правильно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Листовка</a:t>
            </a:r>
            <a:r>
              <a:rPr lang="ru-RU" sz="2000" b="1" dirty="0">
                <a:solidFill>
                  <a:srgbClr val="7030A0"/>
                </a:solidFill>
              </a:rPr>
              <a:t> - </a:t>
            </a:r>
            <a:r>
              <a:rPr lang="ru-RU" sz="2000" dirty="0">
                <a:solidFill>
                  <a:srgbClr val="7030A0"/>
                </a:solidFill>
              </a:rPr>
              <a:t>бумажный лист, на котором что-то напечатано с одной или обеих сторон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Брошюра </a:t>
            </a:r>
            <a:r>
              <a:rPr lang="ru-RU" sz="2000" b="1" dirty="0">
                <a:solidFill>
                  <a:srgbClr val="7030A0"/>
                </a:solidFill>
              </a:rPr>
              <a:t>- </a:t>
            </a:r>
            <a:r>
              <a:rPr lang="ru-RU" sz="2000" dirty="0">
                <a:solidFill>
                  <a:srgbClr val="7030A0"/>
                </a:solidFill>
              </a:rPr>
              <a:t>книжное издание объемом от 4 до 48 страниц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Информационный бюллетень </a:t>
            </a:r>
            <a:r>
              <a:rPr lang="ru-RU" sz="2000" b="1" dirty="0">
                <a:solidFill>
                  <a:srgbClr val="7030A0"/>
                </a:solidFill>
              </a:rPr>
              <a:t>- </a:t>
            </a:r>
            <a:r>
              <a:rPr lang="ru-RU" sz="2000" dirty="0">
                <a:solidFill>
                  <a:srgbClr val="7030A0"/>
                </a:solidFill>
              </a:rPr>
              <a:t> печатное издание, выпускаемое с целью информирования целевой группы людей (специалистов и/или других потребителей) по определенным вопросам. Информационный бюллетень, как правило, состоит из подборки актуальной тематической информации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35824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</a:rPr>
              <a:t>Рефера́т</a:t>
            </a:r>
            <a:r>
              <a:rPr lang="ru-RU" sz="2000" dirty="0">
                <a:solidFill>
                  <a:srgbClr val="C00000"/>
                </a:solidFill>
              </a:rPr>
              <a:t> </a:t>
            </a:r>
            <a:r>
              <a:rPr lang="ru-RU" sz="2000" dirty="0">
                <a:solidFill>
                  <a:srgbClr val="7030A0"/>
                </a:solidFill>
              </a:rPr>
              <a:t>(нем. </a:t>
            </a:r>
            <a:r>
              <a:rPr lang="ru-RU" sz="2000" dirty="0" err="1">
                <a:solidFill>
                  <a:srgbClr val="7030A0"/>
                </a:solidFill>
              </a:rPr>
              <a:t>Referat</a:t>
            </a:r>
            <a:r>
              <a:rPr lang="ru-RU" sz="2000" dirty="0">
                <a:solidFill>
                  <a:srgbClr val="7030A0"/>
                </a:solidFill>
              </a:rPr>
              <a:t>, от лат. </a:t>
            </a:r>
            <a:r>
              <a:rPr lang="en-US" sz="2000" dirty="0">
                <a:solidFill>
                  <a:srgbClr val="7030A0"/>
                </a:solidFill>
              </a:rPr>
              <a:t>r</a:t>
            </a:r>
            <a:r>
              <a:rPr lang="ru-RU" sz="2000" dirty="0" err="1">
                <a:solidFill>
                  <a:srgbClr val="7030A0"/>
                </a:solidFill>
              </a:rPr>
              <a:t>efere</a:t>
            </a:r>
            <a:r>
              <a:rPr lang="ru-RU" sz="2000" dirty="0">
                <a:solidFill>
                  <a:srgbClr val="7030A0"/>
                </a:solidFill>
              </a:rPr>
              <a:t> - докладывать, сообщать) -  письменный доклад или выступление по определённой теме, в котором собрана информация из одного или нескольких источников. Рефераты могут являться изложением содержания научной работы, художественной книги и т. п.</a:t>
            </a:r>
          </a:p>
          <a:p>
            <a:pPr algn="just"/>
            <a:r>
              <a:rPr lang="ru-RU" sz="2000" dirty="0">
                <a:solidFill>
                  <a:srgbClr val="7030A0"/>
                </a:solidFill>
              </a:rPr>
              <a:t>Документами публикаций есть шаблоны, макеты и непосредственно сами публикации различного вида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Шаблон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dirty="0">
                <a:solidFill>
                  <a:srgbClr val="7030A0"/>
                </a:solidFill>
              </a:rPr>
              <a:t>- в переносном смысле - образец, пример, которому следуют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7030A0"/>
              </a:solidFill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Макет</a:t>
            </a:r>
            <a:r>
              <a:rPr lang="ru-RU" sz="2000" dirty="0">
                <a:solidFill>
                  <a:srgbClr val="7030A0"/>
                </a:solidFill>
              </a:rPr>
              <a:t> - образец книги, журнала и т.п., который производится для точного размещения текстового и иллюстративного материалу. Изготовление макета является одним из этапов подготовки издания и имеет целью окончательную проверку правильности написания и расположение текстового и иллюстративного материала.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2868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Программы для создания печатных публикаций.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создания печатных публикаций можно использовать как уже знакомые вам текстовые редакторы, так и специальные программы - настольные издательские системы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5000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C00000"/>
                </a:solidFill>
              </a:rPr>
              <a:t>Microsoft</a:t>
            </a:r>
            <a:r>
              <a:rPr lang="ru-RU" sz="2000" dirty="0">
                <a:solidFill>
                  <a:srgbClr val="C00000"/>
                </a:solidFill>
              </a:rPr>
              <a:t> </a:t>
            </a:r>
            <a:r>
              <a:rPr lang="ru-RU" sz="2000" dirty="0" err="1">
                <a:solidFill>
                  <a:srgbClr val="C00000"/>
                </a:solidFill>
              </a:rPr>
              <a:t>Word</a:t>
            </a:r>
            <a:r>
              <a:rPr lang="ru-RU" sz="2000" dirty="0">
                <a:solidFill>
                  <a:srgbClr val="C00000"/>
                </a:solidFill>
              </a:rPr>
              <a:t> («Майкрософт </a:t>
            </a:r>
            <a:r>
              <a:rPr lang="ru-RU" sz="2000" dirty="0" err="1">
                <a:solidFill>
                  <a:srgbClr val="C00000"/>
                </a:solidFill>
              </a:rPr>
              <a:t>ворд</a:t>
            </a:r>
            <a:r>
              <a:rPr lang="ru-RU" sz="2000" dirty="0">
                <a:solidFill>
                  <a:srgbClr val="C00000"/>
                </a:solidFill>
              </a:rPr>
              <a:t>») или </a:t>
            </a:r>
            <a:r>
              <a:rPr lang="ru-RU" sz="2000" dirty="0" err="1">
                <a:solidFill>
                  <a:srgbClr val="C00000"/>
                </a:solidFill>
              </a:rPr>
              <a:t>Word</a:t>
            </a:r>
            <a:r>
              <a:rPr lang="ru-RU" sz="2000" dirty="0">
                <a:solidFill>
                  <a:srgbClr val="C00000"/>
                </a:solidFill>
              </a:rPr>
              <a:t> («</a:t>
            </a:r>
            <a:r>
              <a:rPr lang="ru-RU" sz="2000" dirty="0" err="1">
                <a:solidFill>
                  <a:srgbClr val="C00000"/>
                </a:solidFill>
              </a:rPr>
              <a:t>ворд</a:t>
            </a:r>
            <a:r>
              <a:rPr lang="ru-RU" sz="2000" dirty="0">
                <a:solidFill>
                  <a:srgbClr val="C00000"/>
                </a:solidFill>
              </a:rPr>
              <a:t>»)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Самая распространённая программа для работы с текстами. Входит в набор программ </a:t>
            </a:r>
            <a:r>
              <a:rPr lang="ru-RU" sz="2000" dirty="0" err="1"/>
              <a:t>Microsoft</a:t>
            </a:r>
            <a:r>
              <a:rPr lang="ru-RU" sz="2000" dirty="0"/>
              <a:t> </a:t>
            </a:r>
            <a:r>
              <a:rPr lang="ru-RU" sz="2000" dirty="0" err="1"/>
              <a:t>Office</a:t>
            </a:r>
            <a:r>
              <a:rPr lang="ru-RU" sz="2000" dirty="0"/>
              <a:t> («Майкрософт офис»). Операционная система </a:t>
            </a:r>
            <a:r>
              <a:rPr lang="ru-RU" sz="2000" dirty="0" err="1"/>
              <a:t>Windows</a:t>
            </a:r>
            <a:r>
              <a:rPr lang="ru-RU" sz="2000" dirty="0"/>
              <a:t>, </a:t>
            </a:r>
            <a:r>
              <a:rPr lang="ru-RU" sz="2000" dirty="0" err="1"/>
              <a:t>Mac</a:t>
            </a:r>
            <a:r>
              <a:rPr lang="ru-RU" sz="2000" dirty="0"/>
              <a:t> OS.</a:t>
            </a:r>
          </a:p>
          <a:p>
            <a:endParaRPr lang="ru-RU" dirty="0"/>
          </a:p>
        </p:txBody>
      </p:sp>
      <p:pic>
        <p:nvPicPr>
          <p:cNvPr id="6" name="Рисунок 5" descr="Текстовые редакторы">
            <a:hlinkClick r:id="rId2" tooltip="&quot;Текстовые редакторы&quot;"/>
          </p:cNvPr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72132" y="3214686"/>
            <a:ext cx="300038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14480" y="2214554"/>
            <a:ext cx="51203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Текстовые редакторы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428604"/>
            <a:ext cx="49292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OpenOffice</a:t>
            </a:r>
            <a:r>
              <a:rPr lang="en-US" sz="2000" b="1" dirty="0">
                <a:solidFill>
                  <a:srgbClr val="C00000"/>
                </a:solidFill>
              </a:rPr>
              <a:t> Writer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(«</a:t>
            </a:r>
            <a:r>
              <a:rPr lang="ru-RU" sz="2000" b="1" dirty="0" err="1">
                <a:solidFill>
                  <a:srgbClr val="C00000"/>
                </a:solidFill>
              </a:rPr>
              <a:t>оупен</a:t>
            </a:r>
            <a:r>
              <a:rPr lang="ru-RU" sz="2000" b="1" dirty="0">
                <a:solidFill>
                  <a:srgbClr val="C00000"/>
                </a:solidFill>
              </a:rPr>
              <a:t> офис </a:t>
            </a:r>
            <a:r>
              <a:rPr lang="ru-RU" sz="2000" b="1" dirty="0" err="1">
                <a:solidFill>
                  <a:srgbClr val="C00000"/>
                </a:solidFill>
              </a:rPr>
              <a:t>райтер</a:t>
            </a:r>
            <a:r>
              <a:rPr lang="en-US" sz="2000" b="1" dirty="0">
                <a:solidFill>
                  <a:srgbClr val="C00000"/>
                </a:solidFill>
              </a:rPr>
              <a:t>»)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Входит в набор программ </a:t>
            </a:r>
            <a:r>
              <a:rPr lang="ru-RU" sz="2000" dirty="0" err="1"/>
              <a:t>OpenOffice</a:t>
            </a:r>
            <a:r>
              <a:rPr lang="ru-RU" sz="2000" dirty="0"/>
              <a:t> («</a:t>
            </a:r>
            <a:r>
              <a:rPr lang="ru-RU" sz="2000" dirty="0" err="1"/>
              <a:t>оупен</a:t>
            </a:r>
            <a:r>
              <a:rPr lang="ru-RU" sz="2000" dirty="0"/>
              <a:t> офис»). Распространяется свободно. Операционная </a:t>
            </a:r>
            <a:r>
              <a:rPr lang="ru-RU" sz="2000" dirty="0" smtClean="0"/>
              <a:t>система </a:t>
            </a:r>
            <a:r>
              <a:rPr lang="ru-RU" sz="2000" dirty="0" err="1" smtClean="0"/>
              <a:t>Windows</a:t>
            </a:r>
            <a:r>
              <a:rPr lang="ru-RU" sz="2000" dirty="0"/>
              <a:t>, </a:t>
            </a:r>
            <a:r>
              <a:rPr lang="ru-RU" sz="2000" dirty="0" err="1"/>
              <a:t>Linux</a:t>
            </a:r>
            <a:r>
              <a:rPr lang="ru-RU" sz="2000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OpenOffice Writer">
            <a:hlinkClick r:id="rId2" tooltip="OpenOffice Writer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35719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3429000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Microsoft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Works</a:t>
            </a:r>
            <a:r>
              <a:rPr lang="ru-RU" b="1" dirty="0">
                <a:solidFill>
                  <a:srgbClr val="C00000"/>
                </a:solidFill>
              </a:rPr>
              <a:t> («Майкрософт </a:t>
            </a:r>
            <a:r>
              <a:rPr lang="ru-RU" b="1" dirty="0" err="1">
                <a:solidFill>
                  <a:srgbClr val="C00000"/>
                </a:solidFill>
              </a:rPr>
              <a:t>воркс</a:t>
            </a:r>
            <a:r>
              <a:rPr lang="ru-RU" b="1" dirty="0">
                <a:solidFill>
                  <a:srgbClr val="C00000"/>
                </a:solidFill>
              </a:rPr>
              <a:t>») или </a:t>
            </a:r>
            <a:r>
              <a:rPr lang="ru-RU" b="1" dirty="0" err="1">
                <a:solidFill>
                  <a:srgbClr val="C00000"/>
                </a:solidFill>
              </a:rPr>
              <a:t>Works</a:t>
            </a:r>
            <a:r>
              <a:rPr lang="ru-RU" b="1" dirty="0">
                <a:solidFill>
                  <a:srgbClr val="C00000"/>
                </a:solidFill>
              </a:rPr>
              <a:t> («</a:t>
            </a:r>
            <a:r>
              <a:rPr lang="ru-RU" b="1" dirty="0" err="1">
                <a:solidFill>
                  <a:srgbClr val="C00000"/>
                </a:solidFill>
              </a:rPr>
              <a:t>воркс</a:t>
            </a:r>
            <a:r>
              <a:rPr lang="ru-RU" b="1" dirty="0">
                <a:solidFill>
                  <a:srgbClr val="C00000"/>
                </a:solidFill>
              </a:rPr>
              <a:t>»)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Works</a:t>
            </a:r>
            <a:r>
              <a:rPr lang="ru-RU" dirty="0"/>
              <a:t> - это комплект программ, среди которых есть и программа для работы с текстами.</a:t>
            </a:r>
          </a:p>
          <a:p>
            <a:pPr algn="just"/>
            <a:r>
              <a:rPr lang="ru-RU" dirty="0"/>
              <a:t>Операционная система </a:t>
            </a:r>
            <a:r>
              <a:rPr lang="ru-RU" dirty="0" err="1"/>
              <a:t>Windows</a:t>
            </a:r>
            <a:r>
              <a:rPr lang="ru-RU" dirty="0"/>
              <a:t>, </a:t>
            </a:r>
            <a:r>
              <a:rPr lang="ru-RU" dirty="0" err="1"/>
              <a:t>Mac</a:t>
            </a:r>
            <a:r>
              <a:rPr lang="ru-RU" dirty="0"/>
              <a:t> OS.</a:t>
            </a:r>
          </a:p>
          <a:p>
            <a:endParaRPr lang="ru-RU" dirty="0"/>
          </a:p>
        </p:txBody>
      </p:sp>
      <p:pic>
        <p:nvPicPr>
          <p:cNvPr id="5" name="Рисунок 4" descr="Microsoft Works">
            <a:hlinkClick r:id="rId4" tooltip="Microsoft Works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286124"/>
            <a:ext cx="400052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laris Works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929190" y="0"/>
            <a:ext cx="371476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142852"/>
            <a:ext cx="4500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Claris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Works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(«</a:t>
            </a:r>
            <a:r>
              <a:rPr lang="ru-RU" sz="2000" b="1" dirty="0" err="1">
                <a:solidFill>
                  <a:srgbClr val="C00000"/>
                </a:solidFill>
              </a:rPr>
              <a:t>кларис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воркс</a:t>
            </a:r>
            <a:r>
              <a:rPr lang="ru-RU" sz="2000" b="1" dirty="0">
                <a:solidFill>
                  <a:srgbClr val="C00000"/>
                </a:solidFill>
              </a:rPr>
              <a:t>»)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Claris</a:t>
            </a:r>
            <a:r>
              <a:rPr lang="ru-RU" sz="2000" dirty="0"/>
              <a:t> </a:t>
            </a:r>
            <a:r>
              <a:rPr lang="ru-RU" sz="2000" dirty="0" err="1"/>
              <a:t>Works</a:t>
            </a:r>
            <a:r>
              <a:rPr lang="ru-RU" sz="2000" dirty="0"/>
              <a:t> - это комплект программ, среди которых есть и программа для работы с текстами.</a:t>
            </a:r>
          </a:p>
          <a:p>
            <a:pPr algn="just"/>
            <a:r>
              <a:rPr lang="ru-RU" sz="2000" dirty="0"/>
              <a:t>Операционная система </a:t>
            </a:r>
            <a:r>
              <a:rPr lang="ru-RU" sz="2000" dirty="0" err="1"/>
              <a:t>Windows</a:t>
            </a:r>
            <a:r>
              <a:rPr lang="ru-RU" sz="2000" dirty="0"/>
              <a:t>, </a:t>
            </a:r>
            <a:r>
              <a:rPr lang="ru-RU" sz="2000" dirty="0" err="1"/>
              <a:t>Mac</a:t>
            </a:r>
            <a:r>
              <a:rPr lang="ru-RU" sz="2000" dirty="0"/>
              <a:t> OS.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71810"/>
            <a:ext cx="81499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Настольные издательские системы</a:t>
            </a:r>
          </a:p>
        </p:txBody>
      </p:sp>
      <p:pic>
        <p:nvPicPr>
          <p:cNvPr id="6" name="Рисунок 5" descr="Microsoft Publisher">
            <a:hlinkClick r:id="rId4" tooltip="&quot;Microsoft Publisher&quot;"/>
          </p:cNvPr>
          <p:cNvPicPr/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357158" y="3786190"/>
            <a:ext cx="314327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86182" y="4286256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 </a:t>
            </a:r>
            <a:r>
              <a:rPr lang="ru-RU" sz="2000" dirty="0"/>
              <a:t> </a:t>
            </a:r>
            <a:r>
              <a:rPr lang="ru-RU" sz="2000" b="1" dirty="0" err="1">
                <a:solidFill>
                  <a:srgbClr val="C00000"/>
                </a:solidFill>
              </a:rPr>
              <a:t>Microsoft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Publisher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(«Майкрософт </a:t>
            </a:r>
            <a:r>
              <a:rPr lang="ru-RU" sz="2000" b="1" dirty="0" err="1">
                <a:solidFill>
                  <a:srgbClr val="C00000"/>
                </a:solidFill>
              </a:rPr>
              <a:t>паблишер</a:t>
            </a:r>
            <a:r>
              <a:rPr lang="ru-RU" sz="2000" b="1" dirty="0" smtClean="0">
                <a:solidFill>
                  <a:srgbClr val="C00000"/>
                </a:solidFill>
              </a:rPr>
              <a:t>»)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Операционная система </a:t>
            </a:r>
            <a:r>
              <a:rPr lang="ru-RU" sz="2000" dirty="0" err="1"/>
              <a:t>Windows</a:t>
            </a:r>
            <a:r>
              <a:rPr lang="ru-RU" sz="2000" dirty="0"/>
              <a:t>.</a:t>
            </a: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QuarkXPress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285728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71934" y="571480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QuarkXPress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(«</a:t>
            </a:r>
            <a:r>
              <a:rPr lang="ru-RU" b="1" dirty="0">
                <a:solidFill>
                  <a:srgbClr val="C00000"/>
                </a:solidFill>
              </a:rPr>
              <a:t>кварк экспресс</a:t>
            </a:r>
            <a:r>
              <a:rPr lang="ru-RU" b="1" dirty="0" smtClean="0">
                <a:solidFill>
                  <a:srgbClr val="C00000"/>
                </a:solidFill>
              </a:rPr>
              <a:t>»)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dirty="0"/>
              <a:t>Операционная система </a:t>
            </a:r>
            <a:endParaRPr lang="ru-RU" dirty="0" smtClean="0"/>
          </a:p>
          <a:p>
            <a:pPr algn="ctr"/>
            <a:r>
              <a:rPr lang="ru-RU" dirty="0" err="1" smtClean="0"/>
              <a:t>Windows</a:t>
            </a:r>
            <a:r>
              <a:rPr lang="ru-RU" dirty="0"/>
              <a:t>, </a:t>
            </a:r>
            <a:r>
              <a:rPr lang="ru-RU" dirty="0" err="1"/>
              <a:t>Mac</a:t>
            </a:r>
            <a:r>
              <a:rPr lang="ru-RU" dirty="0"/>
              <a:t> OS.</a:t>
            </a:r>
          </a:p>
          <a:p>
            <a:endParaRPr lang="ru-RU" dirty="0"/>
          </a:p>
        </p:txBody>
      </p:sp>
      <p:pic>
        <p:nvPicPr>
          <p:cNvPr id="4" name="Рисунок 3" descr="Операционная система Windows"/>
          <p:cNvPicPr/>
          <p:nvPr/>
        </p:nvPicPr>
        <p:blipFill>
          <a:blip r:embed="rId4" r:link="rId5">
            <a:lum contrast="6000"/>
          </a:blip>
          <a:srcRect/>
          <a:stretch>
            <a:fillRect/>
          </a:stretch>
        </p:blipFill>
        <p:spPr bwMode="auto">
          <a:xfrm>
            <a:off x="4500562" y="3143248"/>
            <a:ext cx="40719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3714752"/>
            <a:ext cx="35719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Adobe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Pagemaker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(«</a:t>
            </a:r>
            <a:r>
              <a:rPr lang="ru-RU" sz="2000" b="1" dirty="0" err="1">
                <a:solidFill>
                  <a:srgbClr val="C00000"/>
                </a:solidFill>
              </a:rPr>
              <a:t>эдеуби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пейджмейкер</a:t>
            </a:r>
            <a:r>
              <a:rPr lang="ru-RU" sz="2000" b="1" dirty="0" smtClean="0">
                <a:solidFill>
                  <a:srgbClr val="C00000"/>
                </a:solidFill>
              </a:rPr>
              <a:t>»)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Операционная система </a:t>
            </a:r>
            <a:r>
              <a:rPr lang="ru-RU" sz="2000" dirty="0" err="1"/>
              <a:t>Windows</a:t>
            </a:r>
            <a:r>
              <a:rPr lang="ru-RU" sz="2000" dirty="0"/>
              <a:t>, </a:t>
            </a:r>
            <a:r>
              <a:rPr lang="ru-RU" sz="2000" dirty="0" err="1"/>
              <a:t>Mac</a:t>
            </a:r>
            <a:r>
              <a:rPr lang="ru-RU" sz="2000" dirty="0"/>
              <a:t> OS.</a:t>
            </a:r>
            <a:r>
              <a:rPr lang="ru-RU" dirty="0"/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236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Понятие компьютерной публикации. Средства создания публикаций. Виды публикаций, их шаблоны. Структура публикаций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компьютерной публикации. Средства создания публикаций. Виды публикаций, их шаблоны. Структура публикаций</dc:title>
  <dc:creator>Admin</dc:creator>
  <cp:lastModifiedBy>Admin</cp:lastModifiedBy>
  <cp:revision>4</cp:revision>
  <dcterms:created xsi:type="dcterms:W3CDTF">2007-01-01T18:24:26Z</dcterms:created>
  <dcterms:modified xsi:type="dcterms:W3CDTF">2007-01-01T18:54:08Z</dcterms:modified>
</cp:coreProperties>
</file>