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3" r:id="rId4"/>
    <p:sldId id="267" r:id="rId5"/>
    <p:sldId id="266" r:id="rId6"/>
    <p:sldId id="264" r:id="rId7"/>
    <p:sldId id="258" r:id="rId8"/>
    <p:sldId id="259" r:id="rId9"/>
    <p:sldId id="275" r:id="rId10"/>
    <p:sldId id="276" r:id="rId11"/>
    <p:sldId id="274" r:id="rId12"/>
    <p:sldId id="260" r:id="rId13"/>
    <p:sldId id="269" r:id="rId14"/>
    <p:sldId id="268" r:id="rId15"/>
    <p:sldId id="270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B2B07AE-00CD-4644-9DDD-C1DB9B765D4C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313A7FD-4613-4DF5-904C-04C02D75985C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B07AE-00CD-4644-9DDD-C1DB9B765D4C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A7FD-4613-4DF5-904C-04C02D7598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B07AE-00CD-4644-9DDD-C1DB9B765D4C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A7FD-4613-4DF5-904C-04C02D7598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B07AE-00CD-4644-9DDD-C1DB9B765D4C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A7FD-4613-4DF5-904C-04C02D7598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B07AE-00CD-4644-9DDD-C1DB9B765D4C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A7FD-4613-4DF5-904C-04C02D7598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B07AE-00CD-4644-9DDD-C1DB9B765D4C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A7FD-4613-4DF5-904C-04C02D75985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B07AE-00CD-4644-9DDD-C1DB9B765D4C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A7FD-4613-4DF5-904C-04C02D7598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B07AE-00CD-4644-9DDD-C1DB9B765D4C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A7FD-4613-4DF5-904C-04C02D7598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B07AE-00CD-4644-9DDD-C1DB9B765D4C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A7FD-4613-4DF5-904C-04C02D7598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B07AE-00CD-4644-9DDD-C1DB9B765D4C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A7FD-4613-4DF5-904C-04C02D75985C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B07AE-00CD-4644-9DDD-C1DB9B765D4C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A7FD-4613-4DF5-904C-04C02D7598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B2B07AE-00CD-4644-9DDD-C1DB9B765D4C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313A7FD-4613-4DF5-904C-04C02D7598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ndreyshad.ru/zachem-nuzhno-otdavat-batarejki-na-utilizaciyu/" TargetMode="External"/><Relationship Id="rId2" Type="http://schemas.openxmlformats.org/officeDocument/2006/relationships/hyperlink" Target="http://fb.ru/article/368784/batareyki-vred-dlya-okrujayuschey-sredyi-rekomendatsii-po-utilizatsii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55128" y="2708920"/>
            <a:ext cx="3590268" cy="2664740"/>
          </a:xfrm>
        </p:spPr>
        <p:txBody>
          <a:bodyPr>
            <a:normAutofit/>
          </a:bodyPr>
          <a:lstStyle/>
          <a:p>
            <a:r>
              <a:rPr lang="ru-RU" dirty="0" smtClean="0"/>
              <a:t>Популярная деятельность волонтёрских движений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62762" y="2954937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96144"/>
            <a:ext cx="74533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Волонтёры, вперёд!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5661248"/>
            <a:ext cx="45568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Команда «Добрыни»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1268760"/>
            <a:ext cx="64848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2018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012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asi.org.ru/wp-content/uploads/2015/11/1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98" y="692696"/>
            <a:ext cx="8295665" cy="580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81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cologymind.org/wp-content/uploads/2017/09/kMIwDaRzwJ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38" y="332656"/>
            <a:ext cx="8239271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063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553998" cy="607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21843" y="1340768"/>
            <a:ext cx="38164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Утилизация батареек в посёлке городского типа Уренгой.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02920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af4/0005fe63-c6841ee8/img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5"/>
            <a:ext cx="7992888" cy="584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865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07736"/>
            <a:ext cx="662473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ЛЮБОПЫТНО:</a:t>
            </a:r>
            <a:endParaRPr lang="ru-RU" sz="2800" dirty="0"/>
          </a:p>
          <a:p>
            <a:r>
              <a:rPr lang="ru-RU" sz="2400" i="1" dirty="0"/>
              <a:t>— От всего объема продаж России утилизирует не более трех процентов батареек в год.</a:t>
            </a:r>
            <a:endParaRPr lang="ru-RU" sz="2400" dirty="0"/>
          </a:p>
          <a:p>
            <a:r>
              <a:rPr lang="ru-RU" sz="2400" i="1" dirty="0"/>
              <a:t>— Германия и Бельгия, к примеру, утилизирует 45 и 55 процентов, соответственно.</a:t>
            </a:r>
            <a:endParaRPr lang="ru-RU" sz="2400" dirty="0"/>
          </a:p>
          <a:p>
            <a:r>
              <a:rPr lang="ru-RU" sz="2400" i="1" dirty="0"/>
              <a:t>— В России сегодня открыто 400 пунктов сбора батареек.</a:t>
            </a:r>
            <a:endParaRPr lang="ru-RU" sz="2400" dirty="0"/>
          </a:p>
          <a:p>
            <a:r>
              <a:rPr lang="ru-RU" sz="2400" i="1" dirty="0"/>
              <a:t>— В Германии и Бельгии открыто более 23 тысяч пунктов сбора батареек.</a:t>
            </a:r>
            <a:endParaRPr lang="ru-RU" sz="2400" dirty="0"/>
          </a:p>
          <a:p>
            <a:r>
              <a:rPr lang="ru-RU" sz="2400" i="1" dirty="0"/>
              <a:t>— Из 90 батареек можно произвести один столовый набор, из 8 батареек — 100 гр. марганцевых удобрений, 4 кг батареек — это 1 кг чистого цинка (200 кг переработанной руды).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311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f.ppt-online.org/files/slide/a/ACihKQImXs4RW97xfbSJ8avFEdpLngYq01eok3/slid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62" y="476672"/>
            <a:ext cx="8040393" cy="602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957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92696"/>
            <a:ext cx="824802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Список использованных информационных ресурсов:</a:t>
            </a:r>
          </a:p>
          <a:p>
            <a:endParaRPr lang="ru-RU" sz="2000" b="1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hlinkClick r:id="rId2"/>
              </a:rPr>
              <a:t>http://fb.ru/article/368784/batareyki-vred-dlya-okrujayuschey-sredyi-rekomendatsii-po-utilizatsii</a:t>
            </a:r>
            <a:endParaRPr lang="ru-RU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hlinkClick r:id="rId3"/>
              </a:rPr>
              <a:t>http://andreyshad.ru/zachem-nuzhno-otdavat-batarejki-na-utilizaciyu/</a:t>
            </a:r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217873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684584" y="404664"/>
            <a:ext cx="7200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	</a:t>
            </a:r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Сдай батарейку- спаси ёжика</a:t>
            </a:r>
            <a:endParaRPr lang="ru-RU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16832"/>
            <a:ext cx="820891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 smtClean="0"/>
              <a:t>Батарейки – неотъемлемая часть жизни практически каждого человека. Именно на них основана работа сотовых телефонов, ноутбуков, различных детских игрушек. К тому же они обеспечивают работу устройств, работающих от сети, при отключении электроэнергии.</a:t>
            </a:r>
          </a:p>
          <a:p>
            <a:pPr algn="ctr"/>
            <a:r>
              <a:rPr lang="ru-RU" sz="2000" dirty="0" smtClean="0"/>
              <a:t>Люди</a:t>
            </a:r>
            <a:r>
              <a:rPr lang="ru-RU" sz="2000" dirty="0"/>
              <a:t>, беспокоящиеся о «здоровье» нашей планеты, особое внимание уделяют вопросам утилизации мусора. Причем он может быть самым разным: например, пищевым, утилизируемым, возобновляемым. Существуют и крайне опасные отходы. К ним можно отнести самые обычные батарейки! Вред от них просто огромен, а потому им не место среди прочего </a:t>
            </a:r>
            <a:r>
              <a:rPr lang="ru-RU" sz="2000" dirty="0" smtClean="0"/>
              <a:t>мусора.</a:t>
            </a:r>
          </a:p>
        </p:txBody>
      </p:sp>
    </p:spTree>
    <p:extLst>
      <p:ext uri="{BB962C8B-B14F-4D97-AF65-F5344CB8AC3E}">
        <p14:creationId xmlns:p14="http://schemas.microsoft.com/office/powerpoint/2010/main" val="393011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73265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Многие, наверное, когда покупали любой комплект батареек, замечали там знак и надписи, запрещающие выбрасывать их в мусор. Всё это сделано не просто так…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8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800" y="764704"/>
            <a:ext cx="7582525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План:</a:t>
            </a:r>
          </a:p>
          <a:p>
            <a:endParaRPr lang="ru-RU" b="1" dirty="0"/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Зачем сдавать батарейки</a:t>
            </a:r>
            <a:r>
              <a:rPr lang="en-US" sz="2000" dirty="0" smtClean="0"/>
              <a:t>?</a:t>
            </a:r>
            <a:endParaRPr lang="ru-RU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Основные вещества  содержащиеся в батарейках.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Фотоальбом.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Любопытно.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Список использованных информационных ресурсов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http://argo18.ru/upload/medialibrary/1bd/1bd85b8ec5e70319bd34ff6f4dd844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26916"/>
            <a:ext cx="4326278" cy="32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80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batarejki-na-utilizaciyu-in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548680"/>
            <a:ext cx="8352929" cy="561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6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4345"/>
            <a:ext cx="617443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Основные вещества, содержащиеся в аккумуляторных батареях:</a:t>
            </a:r>
          </a:p>
          <a:p>
            <a:endParaRPr lang="ru-RU" sz="20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/>
              <a:t>Свинец, один и самых вредных металлов. Он сам и его соединения токсичные, при остром отравлении, вы ощутите сильные боли в животе и суставах. Имеет свойство накапливаться в почках и костях постепенно разрушая их.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/>
              <a:t>Кадмий, ещё один ядовитый метал. Также, как и свинец очень токсичен. При его отравлении возможна рвота и судороги, также провоцирует развитие рака.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/>
              <a:t>Ртуть, о ней и говорить нечего. Все с детства напуганы этим веществом, когда им ставят градусник. Думаю, не нужно объяснять, что её пары сильно влияют на мозг, печень, почки и нервную систему.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586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37" y="1124744"/>
            <a:ext cx="8022728" cy="535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03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3407"/>
            <a:ext cx="8064896" cy="516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12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co-boom.com/wp-content/uploads/2014/04/6966082044_811dfb859c_b_1-1024x4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26945"/>
            <a:ext cx="8136904" cy="495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6513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95</TotalTime>
  <Words>390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Популярная деятельность волонтёрских движений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Популярная деятельность волонтёрских движений</dc:title>
  <dc:creator>Пользователь</dc:creator>
  <cp:lastModifiedBy>Пользователь</cp:lastModifiedBy>
  <cp:revision>9</cp:revision>
  <dcterms:created xsi:type="dcterms:W3CDTF">2018-09-30T12:38:16Z</dcterms:created>
  <dcterms:modified xsi:type="dcterms:W3CDTF">2018-10-18T16:40:17Z</dcterms:modified>
</cp:coreProperties>
</file>