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 varScale="1">
        <p:scale>
          <a:sx n="84" d="100"/>
          <a:sy n="84" d="100"/>
        </p:scale>
        <p:origin x="-7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32757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и </a:t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автоматизация звука </a:t>
            </a:r>
            <a:r>
              <a:rPr lang="ru-RU" sz="6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«р»</a:t>
            </a:r>
            <a:endParaRPr lang="ru-RU" sz="67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оня\AppData\Local\Microsoft\Windows\Temporary Internet Files\Content.IE5\XTCE6YIN\MC900282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4984"/>
            <a:ext cx="5184576" cy="306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1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Мимико-артикуляционные упражнения</a:t>
            </a:r>
          </a:p>
        </p:txBody>
      </p:sp>
      <p:pic>
        <p:nvPicPr>
          <p:cNvPr id="2050" name="Picture 2" descr="C:\Users\Соня\AppData\Local\Microsoft\Windows\Temporary Internet Files\Content.IE5\XTCE6YIN\MC90042810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7668"/>
            <a:ext cx="2683065" cy="244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Соня\AppData\Local\Microsoft\Windows\Temporary Internet Files\Content.IE5\JQ388YXF\MC9004338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38" y="2323512"/>
            <a:ext cx="3219088" cy="32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Соня\AppData\Local\Microsoft\Windows\Temporary Internet Files\Content.IE5\RDEXEI2M\MC900433822[1]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200" y="1260571"/>
            <a:ext cx="2883369" cy="288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Соня\AppData\Local\Microsoft\Windows\Temporary Internet Files\Content.IE5\XTCE6YIN\MC900424496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5" y="3933056"/>
            <a:ext cx="2965114" cy="265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Соня\AppData\Local\Microsoft\Windows\Temporary Internet Files\Content.IE5\NOHI80JM\MC900424498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97" y="3801727"/>
            <a:ext cx="2744003" cy="292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5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Прищуривание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глаз. Попеременное закрывание и открывание глаз. «Спи, правый глазок. Просыпайся! Спи, левый глазок. Просыпайся! Спите сразу, оба глаза! Просыпайтесь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оня\AppData\Local\Microsoft\Windows\Temporary Internet Files\Content.IE5\XTCE6YIN\MC9004375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632369" cy="285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Рот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это домик нашего язычка. Губы — это дверки. Открываются и закрываются дверки домика, в котором живет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язычок.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Соня\AppData\Local\Microsoft\Windows\Temporary Internet Files\Content.IE5\JQ388YXF\MC9004378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4098627" cy="409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Соня\AppData\Local\Microsoft\Windows\Temporary Internet Files\Content.IE5\RDEXEI2M\MC90042810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97905"/>
            <a:ext cx="4253015" cy="38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6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Развитие фонематического восприятия</a:t>
            </a:r>
          </a:p>
        </p:txBody>
      </p:sp>
      <p:pic>
        <p:nvPicPr>
          <p:cNvPr id="5122" name="Picture 2" descr="C:\Users\Соня\AppData\Local\Microsoft\Windows\Temporary Internet Files\Content.IE5\JQ388YXF\MC90042444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372374" cy="358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i="1" dirty="0">
                <a:solidFill>
                  <a:schemeClr val="tx2">
                    <a:lumMod val="50000"/>
                  </a:schemeClr>
                </a:solidFill>
              </a:rPr>
              <a:t>Выкладываются и называются картинки по теме «Овощи».</a:t>
            </a:r>
            <a:br>
              <a:rPr lang="ru-RU" sz="22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/>
              <a:t> </a:t>
            </a:r>
            <a:r>
              <a:rPr lang="ru-RU" sz="2200" dirty="0"/>
              <a:t>Найди картинки, в названиях которых есть звук [р]. </a:t>
            </a:r>
          </a:p>
        </p:txBody>
      </p:sp>
      <p:pic>
        <p:nvPicPr>
          <p:cNvPr id="6146" name="Picture 2" descr="C:\Users\Соня\AppData\Local\Microsoft\Windows\Temporary Internet Files\Content.IE5\NOHI80JM\MC900436907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15693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Соня\AppData\Local\Microsoft\Windows\Temporary Internet Files\Content.IE5\XTCE6YIN\MC9001124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52" y="1988840"/>
            <a:ext cx="226042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Соня\AppData\Local\Microsoft\Windows\Temporary Internet Files\Content.IE5\JQ388YXF\MC9001934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01251"/>
            <a:ext cx="195949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Соня\AppData\Local\Microsoft\Windows\Temporary Internet Files\Content.IE5\NOHI80JM\MC9002153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72815"/>
            <a:ext cx="1478733" cy="252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Соня\AppData\Local\Microsoft\Windows\Temporary Internet Files\Content.IE5\XTCE6YIN\MC90044178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2241332" cy="224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Соня\AppData\Local\Microsoft\Windows\Temporary Internet Files\Content.IE5\RDEXEI2M\MC90020830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2335793" cy="220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Соня\AppData\Local\Microsoft\Windows\Temporary Internet Files\Content.IE5\NOHI80JM\MC90043632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62" y="435131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3377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Выделение звука [р] на фоне других звуков, далеких по акустическим и артикуляционным признакам. Звуки: [с], [з], [р], [м], [ф], [в], [р]. Слоги </a:t>
            </a:r>
            <a:r>
              <a:rPr lang="ru-RU" sz="2800" dirty="0" err="1">
                <a:solidFill>
                  <a:schemeClr val="tx1"/>
                </a:solidFill>
              </a:rPr>
              <a:t>са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ра</a:t>
            </a:r>
            <a:r>
              <a:rPr lang="ru-RU" sz="2800" dirty="0">
                <a:solidFill>
                  <a:schemeClr val="tx1"/>
                </a:solidFill>
              </a:rPr>
              <a:t>, вы, </a:t>
            </a:r>
            <a:r>
              <a:rPr lang="ru-RU" sz="2800" dirty="0" err="1">
                <a:solidFill>
                  <a:schemeClr val="tx1"/>
                </a:solidFill>
              </a:rPr>
              <a:t>ры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мо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ро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фы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ры</a:t>
            </a:r>
            <a:r>
              <a:rPr lang="ru-RU" sz="2800" dirty="0">
                <a:solidFill>
                  <a:schemeClr val="tx1"/>
                </a:solidFill>
              </a:rPr>
              <a:t>, ку, </a:t>
            </a:r>
            <a:r>
              <a:rPr lang="ru-RU" sz="2800" dirty="0" err="1">
                <a:solidFill>
                  <a:schemeClr val="tx1"/>
                </a:solidFill>
              </a:rPr>
              <a:t>ру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пу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Игра «Поймай звук [р</a:t>
            </a:r>
            <a:r>
              <a:rPr lang="ru-RU" dirty="0" smtClean="0"/>
              <a:t>]»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Соня\AppData\Local\Microsoft\Windows\Temporary Internet Files\Content.IE5\RDEXEI2M\MC900434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53035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Соня\AppData\Local\Microsoft\Windows\Temporary Internet Files\Content.IE5\RDEXEI2M\MC900434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18" y="4653135"/>
            <a:ext cx="153035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Соня\AppData\Local\Microsoft\Windows\Temporary Internet Files\Content.IE5\RDEXEI2M\MC900434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74096"/>
            <a:ext cx="153035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Соня\AppData\Local\Microsoft\Windows\Temporary Internet Files\Content.IE5\RDEXEI2M\MC900434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153035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6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Выработка сильной воздушной струи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«Ветерок кружит листочки». Чей листок улетит дальше?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на дыхание</a:t>
            </a:r>
          </a:p>
        </p:txBody>
      </p:sp>
      <p:pic>
        <p:nvPicPr>
          <p:cNvPr id="8195" name="Picture 3" descr="C:\Users\Соня\AppData\Local\Microsoft\Windows\Temporary Internet Files\Content.IE5\RDEXEI2M\MC900233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207537" cy="228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«Лошадки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Дети </a:t>
            </a:r>
            <a:r>
              <a:rPr lang="ru-RU" dirty="0"/>
              <a:t>стоят на правой ноге, левая, согнутая в колене, касается носком пола. Руки перед грудью (напряжение), смена положения: уронить руки, встать на обе ноги (расслабление). Повторение со сменой положения ноги.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Релаксационные упражнения</a:t>
            </a:r>
          </a:p>
        </p:txBody>
      </p:sp>
      <p:pic>
        <p:nvPicPr>
          <p:cNvPr id="9218" name="Picture 2" descr="C:\Users\Соня\AppData\Local\Microsoft\Windows\Temporary Internet Files\Content.IE5\XTCE6YIN\MC9003189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1615745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182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Постановка и  автоматизация звука «р»</vt:lpstr>
      <vt:lpstr>Мимико-артикуляционные упражнения</vt:lpstr>
      <vt:lpstr>Прищуривание глаз. Попеременное закрывание и открывание глаз. «Спи, правый глазок. Просыпайся! Спи, левый глазок. Просыпайся! Спите сразу, оба глаза! Просыпайтесь!»</vt:lpstr>
      <vt:lpstr> Рот — это домик нашего язычка. Губы — это дверки. Открываются и закрываются дверки домика, в котором живет язычок.</vt:lpstr>
      <vt:lpstr>Развитие фонематического восприятия</vt:lpstr>
      <vt:lpstr>Выкладываются и называются картинки по теме «Овощи».   Найди картинки, в названиях которых есть звук [р]. </vt:lpstr>
      <vt:lpstr>Игра «Поймай звук [р]» </vt:lpstr>
      <vt:lpstr>Упражнения на дыхание</vt:lpstr>
      <vt:lpstr>Релаксационные упражнения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 и  автоматизация звука «р»</dc:title>
  <dc:creator>Соня</dc:creator>
  <cp:lastModifiedBy>Соня</cp:lastModifiedBy>
  <cp:revision>3</cp:revision>
  <dcterms:created xsi:type="dcterms:W3CDTF">2014-11-08T18:42:30Z</dcterms:created>
  <dcterms:modified xsi:type="dcterms:W3CDTF">2014-11-08T19:06:42Z</dcterms:modified>
</cp:coreProperties>
</file>