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045E-D047-4967-921A-86F131A330D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E6A8-DF13-485D-AD40-9E527234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6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045E-D047-4967-921A-86F131A330D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E6A8-DF13-485D-AD40-9E527234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9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2016-12-14T11:36:27Z</dcterms:created>
  <dcterms:modified xsi:type="dcterms:W3CDTF">2016-12-14T11:36:27Z</dcterms:modified>
</cp:coreProperties>
</file>