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29C-C47B-4A47-9019-AEEB3F56AB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9ED0-C2FC-4B1E-822C-3620E0145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2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029C-C47B-4A47-9019-AEEB3F56AB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9ED0-C2FC-4B1E-822C-3620E0145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2016-12-14T11:41:05Z</dcterms:created>
  <dcterms:modified xsi:type="dcterms:W3CDTF">2016-12-14T11:41:06Z</dcterms:modified>
</cp:coreProperties>
</file>