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E206-74C3-442E-84D4-27A4701475F9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90434-30EF-4B7A-9056-AB267413B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48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2E206-74C3-442E-84D4-27A4701475F9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90434-30EF-4B7A-9056-AB267413B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2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9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4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4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7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9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9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8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4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8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0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3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76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3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2016-12-14T12:33:46Z</dcterms:created>
  <dcterms:modified xsi:type="dcterms:W3CDTF">2016-12-14T12:33:46Z</dcterms:modified>
</cp:coreProperties>
</file>