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850D17-BB5C-4D3D-89BC-26EB67DF403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11A2C2-C495-46F5-9AF6-F2D2B7B19A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Конституция РФ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 и обобщение знаний по теме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работу на уроке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Что такое конституция? Какие классификации конституций вы знаете?</a:t>
            </a:r>
          </a:p>
          <a:p>
            <a:r>
              <a:rPr lang="ru-RU" dirty="0"/>
              <a:t>Каковы отличия конституции от других нормативно - правовых актов? Приведите пример одной из  конституций зарубежных стран.</a:t>
            </a:r>
          </a:p>
          <a:p>
            <a:r>
              <a:rPr lang="ru-RU" dirty="0"/>
              <a:t>Вспомните, какова структура конституции?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Дайте характеристику КРФ по следующему плану: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Сколько статей в Конституции Российской Федерации? </a:t>
            </a:r>
          </a:p>
          <a:p>
            <a:r>
              <a:rPr lang="ru-RU" dirty="0"/>
              <a:t>Сколько глав в Конституции Российской Федерации?  Перечислите их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Сколько разделов в Конституции Российской Федерации?</a:t>
            </a:r>
          </a:p>
          <a:p>
            <a:r>
              <a:rPr lang="ru-RU" dirty="0"/>
              <a:t>Кто и что  по Конституции Российской Федерации является высшей ценностью? </a:t>
            </a:r>
          </a:p>
          <a:p>
            <a:r>
              <a:rPr lang="ru-RU" dirty="0"/>
              <a:t>Что кроме прав человека и гражданина закреплено во П главе Конституции РФ? </a:t>
            </a:r>
          </a:p>
          <a:p>
            <a:r>
              <a:rPr lang="ru-RU" dirty="0"/>
              <a:t>Чем права отличаются от свобод?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характеристику КРФ по следующему плану: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Какие самостоятельные государственные единицы являются субъектами РФ? </a:t>
            </a:r>
          </a:p>
          <a:p>
            <a:r>
              <a:rPr lang="ru-RU" dirty="0"/>
              <a:t>Какие группы прав человека и гражданина определены в Конституции ? </a:t>
            </a:r>
          </a:p>
          <a:p>
            <a:r>
              <a:rPr lang="ru-RU" dirty="0"/>
              <a:t>Каких статей в конституции больше: посвящённых правам или обязанностям? </a:t>
            </a:r>
          </a:p>
          <a:p>
            <a:r>
              <a:rPr lang="ru-RU" dirty="0"/>
              <a:t>Какие обязанности записаны в конституции?</a:t>
            </a:r>
          </a:p>
          <a:p>
            <a:r>
              <a:rPr lang="ru-RU" dirty="0"/>
              <a:t>Кто гарантирует нам соблюдение прав и исполнение обязанностей?</a:t>
            </a:r>
          </a:p>
          <a:p>
            <a:r>
              <a:rPr lang="ru-RU" dirty="0"/>
              <a:t>Кто осуществляет государственную власть в Российской Федерации?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dirty="0"/>
              <a:t>Составьте схему государственной власти в РФ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общ 9 класс\органы государственного управления РФ\htmlconvd-rUnRTy_html_6cc26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238" y="764704"/>
            <a:ext cx="7102226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Вставьте пропущенные слова: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 </a:t>
            </a:r>
            <a:r>
              <a:rPr lang="ru-RU" sz="3000" dirty="0"/>
              <a:t>Все равны  ____________________________.</a:t>
            </a:r>
          </a:p>
          <a:p>
            <a:r>
              <a:rPr lang="ru-RU" sz="3000" dirty="0" smtClean="0"/>
              <a:t> </a:t>
            </a:r>
            <a:r>
              <a:rPr lang="ru-RU" sz="3000" dirty="0"/>
              <a:t>Жилище неприкосновенно, Никто не вправе      ___________________________.</a:t>
            </a:r>
          </a:p>
          <a:p>
            <a:r>
              <a:rPr lang="ru-RU" sz="3000" dirty="0" smtClean="0"/>
              <a:t> </a:t>
            </a:r>
            <a:r>
              <a:rPr lang="ru-RU" sz="3000" dirty="0"/>
              <a:t>Граждане имеют право  участвовать  в управлении  делами государства___________________________________________________________________.</a:t>
            </a:r>
          </a:p>
          <a:p>
            <a:r>
              <a:rPr lang="ru-RU" sz="3000" dirty="0" smtClean="0"/>
              <a:t> </a:t>
            </a:r>
            <a:r>
              <a:rPr lang="ru-RU" sz="3000" dirty="0"/>
              <a:t>Каждый обвиняемый  в совершении  преступления  считается невиновным _________________________________________________________________.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64704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Работа с тестом – </a:t>
            </a:r>
            <a:r>
              <a:rPr lang="ru-RU" sz="3200" dirty="0" smtClean="0"/>
              <a:t>5-7 минут</a:t>
            </a:r>
          </a:p>
          <a:p>
            <a:pPr>
              <a:buFontTx/>
              <a:buChar char="-"/>
            </a:pPr>
            <a:r>
              <a:rPr lang="ru-RU" sz="3200" dirty="0" smtClean="0"/>
              <a:t>нечетные </a:t>
            </a:r>
            <a:r>
              <a:rPr lang="ru-RU" sz="3200" dirty="0"/>
              <a:t>вопросы 1 вариант, </a:t>
            </a:r>
          </a:p>
          <a:p>
            <a:pPr>
              <a:buFontTx/>
              <a:buChar char="-"/>
            </a:pPr>
            <a:r>
              <a:rPr lang="ru-RU" sz="3200" dirty="0" smtClean="0"/>
              <a:t>-четные </a:t>
            </a:r>
            <a:r>
              <a:rPr lang="ru-RU" sz="3200" dirty="0"/>
              <a:t>вопросы 2 вариант.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«Значение Конституции для человека и гражданина».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«Конституция для меня …»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240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Повторение и обобщение знаний по теме</vt:lpstr>
      <vt:lpstr>Вспомните:</vt:lpstr>
      <vt:lpstr>Дайте характеристику КРФ по следующему плану: </vt:lpstr>
      <vt:lpstr>Дайте характеристику КРФ по следующему плану:</vt:lpstr>
      <vt:lpstr>Составьте схему государственной власти в РФ </vt:lpstr>
      <vt:lpstr>Слайд 6</vt:lpstr>
      <vt:lpstr>Вставьте пропущенные слова: </vt:lpstr>
      <vt:lpstr>Слайд 8</vt:lpstr>
      <vt:lpstr>«Значение Конституции для человека и гражданина».</vt:lpstr>
      <vt:lpstr>Спасибо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 обобщение знаний по теме</dc:title>
  <dc:creator>пк</dc:creator>
  <cp:lastModifiedBy>пк</cp:lastModifiedBy>
  <cp:revision>5</cp:revision>
  <dcterms:created xsi:type="dcterms:W3CDTF">2017-01-29T15:01:11Z</dcterms:created>
  <dcterms:modified xsi:type="dcterms:W3CDTF">2017-01-29T15:12:25Z</dcterms:modified>
</cp:coreProperties>
</file>