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slideMasters/slideMaster7.xml" ContentType="application/vnd.openxmlformats-officedocument.presentationml.slideMaster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diagrams/layout7.xml" ContentType="application/vnd.openxmlformats-officedocument.drawingml.diagram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slideMasters/slideMaster6.xml" ContentType="application/vnd.openxmlformats-officedocument.presentationml.slideMaster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  <p:sldMasterId id="2147483756" r:id="rId3"/>
    <p:sldMasterId id="2147483768" r:id="rId4"/>
    <p:sldMasterId id="2147483780" r:id="rId5"/>
    <p:sldMasterId id="2147483792" r:id="rId6"/>
    <p:sldMasterId id="2147483804" r:id="rId7"/>
  </p:sldMasterIdLst>
  <p:sldIdLst>
    <p:sldId id="256" r:id="rId8"/>
    <p:sldId id="257" r:id="rId9"/>
    <p:sldId id="258" r:id="rId10"/>
    <p:sldId id="259" r:id="rId11"/>
    <p:sldId id="262" r:id="rId12"/>
    <p:sldId id="260" r:id="rId13"/>
    <p:sldId id="261" r:id="rId14"/>
    <p:sldId id="264" r:id="rId15"/>
    <p:sldId id="263" r:id="rId16"/>
    <p:sldId id="265" r:id="rId17"/>
    <p:sldId id="266" r:id="rId18"/>
    <p:sldId id="267" r:id="rId19"/>
    <p:sldId id="268" r:id="rId20"/>
    <p:sldId id="269" r:id="rId21"/>
    <p:sldId id="27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FF99FF"/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096BBC-C8EE-4E0C-9E45-D20EC4FD7AB2}" type="doc">
      <dgm:prSet loTypeId="urn:microsoft.com/office/officeart/2005/8/layout/hierarchy2" loCatId="hierarchy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27E3DC2-8B2F-437E-AC00-49208108D1E9}">
      <dgm:prSet phldrT="[Текст]"/>
      <dgm:spPr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rPr>
            <a:t>познание</a:t>
          </a:r>
          <a:endParaRPr lang="ru-RU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7698DB48-22F7-454E-B6F9-23C5B2F73166}" type="parTrans" cxnId="{9FABAC32-CCCC-40D9-A6DD-987FAFC4DDE1}">
      <dgm:prSet/>
      <dgm:spPr/>
      <dgm:t>
        <a:bodyPr/>
        <a:lstStyle/>
        <a:p>
          <a:endParaRPr lang="ru-RU"/>
        </a:p>
      </dgm:t>
    </dgm:pt>
    <dgm:pt modelId="{F7D13C17-4A27-4C26-8E58-1D2D13A002BD}" type="sibTrans" cxnId="{9FABAC32-CCCC-40D9-A6DD-987FAFC4DDE1}">
      <dgm:prSet/>
      <dgm:spPr/>
      <dgm:t>
        <a:bodyPr/>
        <a:lstStyle/>
        <a:p>
          <a:endParaRPr lang="ru-RU"/>
        </a:p>
      </dgm:t>
    </dgm:pt>
    <dgm:pt modelId="{AA8A4E60-3712-4899-8139-8A7ED80FB859}">
      <dgm:prSet phldrT="[Текст]"/>
      <dgm:spPr>
        <a:ln>
          <a:solidFill>
            <a:schemeClr val="tx1"/>
          </a:solidFill>
        </a:ln>
      </dgm:spPr>
      <dgm:t>
        <a:bodyPr/>
        <a:lstStyle/>
        <a:p>
          <a:r>
            <a:rPr lang="ru-RU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rPr>
            <a:t>чувственное</a:t>
          </a:r>
          <a:endParaRPr lang="ru-RU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A391E830-B7D9-4BEF-A6B2-1D494AFE895F}" type="parTrans" cxnId="{20520896-8F5C-4D8D-BCD4-60DF4B3CDDF5}">
      <dgm:prSet/>
      <dgm:spPr/>
      <dgm:t>
        <a:bodyPr/>
        <a:lstStyle/>
        <a:p>
          <a:endParaRPr lang="ru-RU"/>
        </a:p>
      </dgm:t>
    </dgm:pt>
    <dgm:pt modelId="{186C77F9-85CD-4899-A5EA-516A21985E6C}" type="sibTrans" cxnId="{20520896-8F5C-4D8D-BCD4-60DF4B3CDDF5}">
      <dgm:prSet/>
      <dgm:spPr/>
      <dgm:t>
        <a:bodyPr/>
        <a:lstStyle/>
        <a:p>
          <a:endParaRPr lang="ru-RU"/>
        </a:p>
      </dgm:t>
    </dgm:pt>
    <dgm:pt modelId="{AFCFD6D0-D61D-4721-92E6-A7952659987C}">
      <dgm:prSet phldrT="[Текст]"/>
      <dgm:spPr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rPr>
            <a:t>рациональное</a:t>
          </a:r>
          <a:endParaRPr lang="ru-RU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8BE5CFCF-E0BD-43C1-B1EB-A36181A46FC6}" type="parTrans" cxnId="{36F4E309-E2DB-463F-8CB9-BC6B6301E4B7}">
      <dgm:prSet/>
      <dgm:spPr/>
      <dgm:t>
        <a:bodyPr/>
        <a:lstStyle/>
        <a:p>
          <a:endParaRPr lang="ru-RU"/>
        </a:p>
      </dgm:t>
    </dgm:pt>
    <dgm:pt modelId="{FD2BB70A-1077-47C0-8A89-F2AA5011855A}" type="sibTrans" cxnId="{36F4E309-E2DB-463F-8CB9-BC6B6301E4B7}">
      <dgm:prSet/>
      <dgm:spPr/>
      <dgm:t>
        <a:bodyPr/>
        <a:lstStyle/>
        <a:p>
          <a:endParaRPr lang="ru-RU"/>
        </a:p>
      </dgm:t>
    </dgm:pt>
    <dgm:pt modelId="{D97C3717-ED64-4F2B-A5E5-CB099F451CED}" type="pres">
      <dgm:prSet presAssocID="{A5096BBC-C8EE-4E0C-9E45-D20EC4FD7AB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F5E284-8B44-47BF-BFC5-F2D10764DDA0}" type="pres">
      <dgm:prSet presAssocID="{227E3DC2-8B2F-437E-AC00-49208108D1E9}" presName="root1" presStyleCnt="0"/>
      <dgm:spPr/>
    </dgm:pt>
    <dgm:pt modelId="{F5C17F4C-9D5F-4441-8DBA-93A7221C9904}" type="pres">
      <dgm:prSet presAssocID="{227E3DC2-8B2F-437E-AC00-49208108D1E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703F7D-B158-4A8B-B160-67C32A988C3E}" type="pres">
      <dgm:prSet presAssocID="{227E3DC2-8B2F-437E-AC00-49208108D1E9}" presName="level2hierChild" presStyleCnt="0"/>
      <dgm:spPr/>
    </dgm:pt>
    <dgm:pt modelId="{A2A2CA55-F576-4001-843C-77DBCDD3678F}" type="pres">
      <dgm:prSet presAssocID="{A391E830-B7D9-4BEF-A6B2-1D494AFE895F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F7D2E278-EEF8-4B6B-982C-98C7AD5B086B}" type="pres">
      <dgm:prSet presAssocID="{A391E830-B7D9-4BEF-A6B2-1D494AFE895F}" presName="connTx" presStyleLbl="parChTrans1D2" presStyleIdx="0" presStyleCnt="2"/>
      <dgm:spPr/>
      <dgm:t>
        <a:bodyPr/>
        <a:lstStyle/>
        <a:p>
          <a:endParaRPr lang="ru-RU"/>
        </a:p>
      </dgm:t>
    </dgm:pt>
    <dgm:pt modelId="{08D39C46-6757-4159-A29C-DD159E655BAF}" type="pres">
      <dgm:prSet presAssocID="{AA8A4E60-3712-4899-8139-8A7ED80FB859}" presName="root2" presStyleCnt="0"/>
      <dgm:spPr/>
    </dgm:pt>
    <dgm:pt modelId="{E39FD342-4B82-4A35-A423-87F1FE4D9A1F}" type="pres">
      <dgm:prSet presAssocID="{AA8A4E60-3712-4899-8139-8A7ED80FB859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EE3950-3D53-4E42-9920-54724B8298BB}" type="pres">
      <dgm:prSet presAssocID="{AA8A4E60-3712-4899-8139-8A7ED80FB859}" presName="level3hierChild" presStyleCnt="0"/>
      <dgm:spPr/>
    </dgm:pt>
    <dgm:pt modelId="{8F85C344-DC2B-4D91-AC98-C0AC4E558600}" type="pres">
      <dgm:prSet presAssocID="{8BE5CFCF-E0BD-43C1-B1EB-A36181A46FC6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EED157C4-BDFF-40BE-BC60-2073DDFD01DC}" type="pres">
      <dgm:prSet presAssocID="{8BE5CFCF-E0BD-43C1-B1EB-A36181A46FC6}" presName="connTx" presStyleLbl="parChTrans1D2" presStyleIdx="1" presStyleCnt="2"/>
      <dgm:spPr/>
      <dgm:t>
        <a:bodyPr/>
        <a:lstStyle/>
        <a:p>
          <a:endParaRPr lang="ru-RU"/>
        </a:p>
      </dgm:t>
    </dgm:pt>
    <dgm:pt modelId="{B5BD1908-7BB0-442F-91FE-6D18C1188AD1}" type="pres">
      <dgm:prSet presAssocID="{AFCFD6D0-D61D-4721-92E6-A7952659987C}" presName="root2" presStyleCnt="0"/>
      <dgm:spPr/>
    </dgm:pt>
    <dgm:pt modelId="{2EA1702A-A231-4346-8920-60889180A3FB}" type="pres">
      <dgm:prSet presAssocID="{AFCFD6D0-D61D-4721-92E6-A7952659987C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B55193-3970-4E44-B1B5-EDE0F0E43F38}" type="pres">
      <dgm:prSet presAssocID="{AFCFD6D0-D61D-4721-92E6-A7952659987C}" presName="level3hierChild" presStyleCnt="0"/>
      <dgm:spPr/>
    </dgm:pt>
  </dgm:ptLst>
  <dgm:cxnLst>
    <dgm:cxn modelId="{20520896-8F5C-4D8D-BCD4-60DF4B3CDDF5}" srcId="{227E3DC2-8B2F-437E-AC00-49208108D1E9}" destId="{AA8A4E60-3712-4899-8139-8A7ED80FB859}" srcOrd="0" destOrd="0" parTransId="{A391E830-B7D9-4BEF-A6B2-1D494AFE895F}" sibTransId="{186C77F9-85CD-4899-A5EA-516A21985E6C}"/>
    <dgm:cxn modelId="{F8CD74D0-2A8B-4CA5-BA39-269E99BF7897}" type="presOf" srcId="{A5096BBC-C8EE-4E0C-9E45-D20EC4FD7AB2}" destId="{D97C3717-ED64-4F2B-A5E5-CB099F451CED}" srcOrd="0" destOrd="0" presId="urn:microsoft.com/office/officeart/2005/8/layout/hierarchy2"/>
    <dgm:cxn modelId="{9FABAC32-CCCC-40D9-A6DD-987FAFC4DDE1}" srcId="{A5096BBC-C8EE-4E0C-9E45-D20EC4FD7AB2}" destId="{227E3DC2-8B2F-437E-AC00-49208108D1E9}" srcOrd="0" destOrd="0" parTransId="{7698DB48-22F7-454E-B6F9-23C5B2F73166}" sibTransId="{F7D13C17-4A27-4C26-8E58-1D2D13A002BD}"/>
    <dgm:cxn modelId="{D9E3BA9A-3240-4141-914F-E5C00D409A69}" type="presOf" srcId="{A391E830-B7D9-4BEF-A6B2-1D494AFE895F}" destId="{A2A2CA55-F576-4001-843C-77DBCDD3678F}" srcOrd="0" destOrd="0" presId="urn:microsoft.com/office/officeart/2005/8/layout/hierarchy2"/>
    <dgm:cxn modelId="{067BC6A5-2CBC-47A6-BDA7-F8712CEA94A6}" type="presOf" srcId="{A391E830-B7D9-4BEF-A6B2-1D494AFE895F}" destId="{F7D2E278-EEF8-4B6B-982C-98C7AD5B086B}" srcOrd="1" destOrd="0" presId="urn:microsoft.com/office/officeart/2005/8/layout/hierarchy2"/>
    <dgm:cxn modelId="{8A45F4A7-69DB-44E5-BAF1-D7E6E443D617}" type="presOf" srcId="{8BE5CFCF-E0BD-43C1-B1EB-A36181A46FC6}" destId="{EED157C4-BDFF-40BE-BC60-2073DDFD01DC}" srcOrd="1" destOrd="0" presId="urn:microsoft.com/office/officeart/2005/8/layout/hierarchy2"/>
    <dgm:cxn modelId="{4B7AAD71-9DED-47C4-B038-7EB430B08700}" type="presOf" srcId="{AA8A4E60-3712-4899-8139-8A7ED80FB859}" destId="{E39FD342-4B82-4A35-A423-87F1FE4D9A1F}" srcOrd="0" destOrd="0" presId="urn:microsoft.com/office/officeart/2005/8/layout/hierarchy2"/>
    <dgm:cxn modelId="{36F4E309-E2DB-463F-8CB9-BC6B6301E4B7}" srcId="{227E3DC2-8B2F-437E-AC00-49208108D1E9}" destId="{AFCFD6D0-D61D-4721-92E6-A7952659987C}" srcOrd="1" destOrd="0" parTransId="{8BE5CFCF-E0BD-43C1-B1EB-A36181A46FC6}" sibTransId="{FD2BB70A-1077-47C0-8A89-F2AA5011855A}"/>
    <dgm:cxn modelId="{8625E5E1-1F69-484B-9711-794B866C267D}" type="presOf" srcId="{8BE5CFCF-E0BD-43C1-B1EB-A36181A46FC6}" destId="{8F85C344-DC2B-4D91-AC98-C0AC4E558600}" srcOrd="0" destOrd="0" presId="urn:microsoft.com/office/officeart/2005/8/layout/hierarchy2"/>
    <dgm:cxn modelId="{0FF49D1D-3B70-402C-8066-F70A66BAF6BC}" type="presOf" srcId="{227E3DC2-8B2F-437E-AC00-49208108D1E9}" destId="{F5C17F4C-9D5F-4441-8DBA-93A7221C9904}" srcOrd="0" destOrd="0" presId="urn:microsoft.com/office/officeart/2005/8/layout/hierarchy2"/>
    <dgm:cxn modelId="{B3C265B1-242E-4FE7-8E44-7D05BE0446A2}" type="presOf" srcId="{AFCFD6D0-D61D-4721-92E6-A7952659987C}" destId="{2EA1702A-A231-4346-8920-60889180A3FB}" srcOrd="0" destOrd="0" presId="urn:microsoft.com/office/officeart/2005/8/layout/hierarchy2"/>
    <dgm:cxn modelId="{28A30F1B-8BC1-4246-8BE4-9E1BCFB1E9C1}" type="presParOf" srcId="{D97C3717-ED64-4F2B-A5E5-CB099F451CED}" destId="{41F5E284-8B44-47BF-BFC5-F2D10764DDA0}" srcOrd="0" destOrd="0" presId="urn:microsoft.com/office/officeart/2005/8/layout/hierarchy2"/>
    <dgm:cxn modelId="{A263C281-CCA9-4CF7-A7F0-9CBC08AE83DF}" type="presParOf" srcId="{41F5E284-8B44-47BF-BFC5-F2D10764DDA0}" destId="{F5C17F4C-9D5F-4441-8DBA-93A7221C9904}" srcOrd="0" destOrd="0" presId="urn:microsoft.com/office/officeart/2005/8/layout/hierarchy2"/>
    <dgm:cxn modelId="{BB7592FF-6DFE-4B2E-B375-D9AE58B9AB09}" type="presParOf" srcId="{41F5E284-8B44-47BF-BFC5-F2D10764DDA0}" destId="{09703F7D-B158-4A8B-B160-67C32A988C3E}" srcOrd="1" destOrd="0" presId="urn:microsoft.com/office/officeart/2005/8/layout/hierarchy2"/>
    <dgm:cxn modelId="{CAFA9576-745B-4B4F-A700-1E1481C513A8}" type="presParOf" srcId="{09703F7D-B158-4A8B-B160-67C32A988C3E}" destId="{A2A2CA55-F576-4001-843C-77DBCDD3678F}" srcOrd="0" destOrd="0" presId="urn:microsoft.com/office/officeart/2005/8/layout/hierarchy2"/>
    <dgm:cxn modelId="{F56F1E4E-E4BB-466C-862F-EF6C17B1347B}" type="presParOf" srcId="{A2A2CA55-F576-4001-843C-77DBCDD3678F}" destId="{F7D2E278-EEF8-4B6B-982C-98C7AD5B086B}" srcOrd="0" destOrd="0" presId="urn:microsoft.com/office/officeart/2005/8/layout/hierarchy2"/>
    <dgm:cxn modelId="{4D2E4E60-2B38-4ECF-8CEB-A9A5C5631100}" type="presParOf" srcId="{09703F7D-B158-4A8B-B160-67C32A988C3E}" destId="{08D39C46-6757-4159-A29C-DD159E655BAF}" srcOrd="1" destOrd="0" presId="urn:microsoft.com/office/officeart/2005/8/layout/hierarchy2"/>
    <dgm:cxn modelId="{BA2B0291-744F-417A-BDCD-D5F9EEDDB283}" type="presParOf" srcId="{08D39C46-6757-4159-A29C-DD159E655BAF}" destId="{E39FD342-4B82-4A35-A423-87F1FE4D9A1F}" srcOrd="0" destOrd="0" presId="urn:microsoft.com/office/officeart/2005/8/layout/hierarchy2"/>
    <dgm:cxn modelId="{BCF2F02B-145F-4D01-AC61-EA2C60CDE02E}" type="presParOf" srcId="{08D39C46-6757-4159-A29C-DD159E655BAF}" destId="{24EE3950-3D53-4E42-9920-54724B8298BB}" srcOrd="1" destOrd="0" presId="urn:microsoft.com/office/officeart/2005/8/layout/hierarchy2"/>
    <dgm:cxn modelId="{BE316BDD-3462-4A44-B74A-1BD9A698538A}" type="presParOf" srcId="{09703F7D-B158-4A8B-B160-67C32A988C3E}" destId="{8F85C344-DC2B-4D91-AC98-C0AC4E558600}" srcOrd="2" destOrd="0" presId="urn:microsoft.com/office/officeart/2005/8/layout/hierarchy2"/>
    <dgm:cxn modelId="{5040DE4F-38A8-4CB4-9063-EAA56FCBC841}" type="presParOf" srcId="{8F85C344-DC2B-4D91-AC98-C0AC4E558600}" destId="{EED157C4-BDFF-40BE-BC60-2073DDFD01DC}" srcOrd="0" destOrd="0" presId="urn:microsoft.com/office/officeart/2005/8/layout/hierarchy2"/>
    <dgm:cxn modelId="{66DEC868-1BC2-41F2-ACF5-C4278A36685F}" type="presParOf" srcId="{09703F7D-B158-4A8B-B160-67C32A988C3E}" destId="{B5BD1908-7BB0-442F-91FE-6D18C1188AD1}" srcOrd="3" destOrd="0" presId="urn:microsoft.com/office/officeart/2005/8/layout/hierarchy2"/>
    <dgm:cxn modelId="{A38EC41D-9BB1-4B2E-9667-A0ADAD26D04C}" type="presParOf" srcId="{B5BD1908-7BB0-442F-91FE-6D18C1188AD1}" destId="{2EA1702A-A231-4346-8920-60889180A3FB}" srcOrd="0" destOrd="0" presId="urn:microsoft.com/office/officeart/2005/8/layout/hierarchy2"/>
    <dgm:cxn modelId="{C29E6AD8-9DF2-4F9D-9EA8-4952501847D6}" type="presParOf" srcId="{B5BD1908-7BB0-442F-91FE-6D18C1188AD1}" destId="{70B55193-3970-4E44-B1B5-EDE0F0E43F38}" srcOrd="1" destOrd="0" presId="urn:microsoft.com/office/officeart/2005/8/layout/hierarchy2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5B1FCB-4236-4DB1-9B57-61CD6B41CE56}" type="doc">
      <dgm:prSet loTypeId="urn:microsoft.com/office/officeart/2005/8/layout/arrow6" loCatId="relationship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ru-RU"/>
        </a:p>
      </dgm:t>
    </dgm:pt>
    <dgm:pt modelId="{DA74F1C8-ED12-4394-ACEE-1B5299A04054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Сенсуализм</a:t>
          </a:r>
        </a:p>
        <a:p>
          <a:r>
            <a:rPr lang="ru-RU" dirty="0" smtClean="0">
              <a:solidFill>
                <a:schemeClr val="bg1"/>
              </a:solidFill>
            </a:rPr>
            <a:t>(от лат. </a:t>
          </a:r>
          <a:r>
            <a:rPr lang="en-US" dirty="0" smtClean="0">
              <a:solidFill>
                <a:schemeClr val="bg1"/>
              </a:solidFill>
            </a:rPr>
            <a:t>sensus</a:t>
          </a:r>
          <a:r>
            <a:rPr lang="ru-RU" dirty="0" smtClean="0">
              <a:solidFill>
                <a:schemeClr val="bg1"/>
              </a:solidFill>
            </a:rPr>
            <a:t> – чувство)</a:t>
          </a:r>
          <a:endParaRPr lang="ru-RU" dirty="0">
            <a:solidFill>
              <a:schemeClr val="bg1"/>
            </a:solidFill>
          </a:endParaRPr>
        </a:p>
      </dgm:t>
    </dgm:pt>
    <dgm:pt modelId="{21A460FF-D960-4C86-A7EC-76B6CDE21F29}" type="parTrans" cxnId="{893B6D2E-8013-4DBD-8F9A-47ABE211465A}">
      <dgm:prSet/>
      <dgm:spPr/>
      <dgm:t>
        <a:bodyPr/>
        <a:lstStyle/>
        <a:p>
          <a:endParaRPr lang="ru-RU"/>
        </a:p>
      </dgm:t>
    </dgm:pt>
    <dgm:pt modelId="{7ED0EDE7-BF86-42BC-AE07-718935BEBD77}" type="sibTrans" cxnId="{893B6D2E-8013-4DBD-8F9A-47ABE211465A}">
      <dgm:prSet/>
      <dgm:spPr/>
      <dgm:t>
        <a:bodyPr/>
        <a:lstStyle/>
        <a:p>
          <a:endParaRPr lang="ru-RU"/>
        </a:p>
      </dgm:t>
    </dgm:pt>
    <dgm:pt modelId="{93E3E302-A24E-43DD-839B-D13BE1FEF0E9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Рационализм</a:t>
          </a:r>
        </a:p>
        <a:p>
          <a:r>
            <a:rPr lang="ru-RU" dirty="0" smtClean="0">
              <a:solidFill>
                <a:schemeClr val="bg1"/>
              </a:solidFill>
            </a:rPr>
            <a:t>(от лат. </a:t>
          </a:r>
          <a:r>
            <a:rPr lang="en-US" dirty="0" smtClean="0">
              <a:solidFill>
                <a:schemeClr val="bg1"/>
              </a:solidFill>
            </a:rPr>
            <a:t>ratio</a:t>
          </a:r>
          <a:r>
            <a:rPr lang="ru-RU" dirty="0" smtClean="0">
              <a:solidFill>
                <a:schemeClr val="bg1"/>
              </a:solidFill>
            </a:rPr>
            <a:t> - разум) </a:t>
          </a:r>
          <a:endParaRPr lang="ru-RU" dirty="0">
            <a:solidFill>
              <a:schemeClr val="bg1"/>
            </a:solidFill>
          </a:endParaRPr>
        </a:p>
      </dgm:t>
    </dgm:pt>
    <dgm:pt modelId="{641675B7-2974-4BD8-ADC1-D5CDBD6C0561}" type="parTrans" cxnId="{B7B3382C-B19A-4FC7-B7DC-8D84125BAC78}">
      <dgm:prSet/>
      <dgm:spPr/>
      <dgm:t>
        <a:bodyPr/>
        <a:lstStyle/>
        <a:p>
          <a:endParaRPr lang="ru-RU"/>
        </a:p>
      </dgm:t>
    </dgm:pt>
    <dgm:pt modelId="{10B8B5FC-5E06-43DE-952B-878D92A66C06}" type="sibTrans" cxnId="{B7B3382C-B19A-4FC7-B7DC-8D84125BAC78}">
      <dgm:prSet/>
      <dgm:spPr/>
      <dgm:t>
        <a:bodyPr/>
        <a:lstStyle/>
        <a:p>
          <a:endParaRPr lang="ru-RU"/>
        </a:p>
      </dgm:t>
    </dgm:pt>
    <dgm:pt modelId="{3ABAD3F8-5311-40E3-8BFD-EAC0762B4F82}" type="pres">
      <dgm:prSet presAssocID="{7A5B1FCB-4236-4DB1-9B57-61CD6B41CE5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314B83-BAE1-4F1D-BA74-528CDF20B729}" type="pres">
      <dgm:prSet presAssocID="{7A5B1FCB-4236-4DB1-9B57-61CD6B41CE56}" presName="ribbon" presStyleLbl="node1" presStyleIdx="0" presStyleCnt="1"/>
      <dgm:spPr>
        <a:ln>
          <a:solidFill>
            <a:srgbClr val="660066"/>
          </a:solidFill>
        </a:ln>
      </dgm:spPr>
    </dgm:pt>
    <dgm:pt modelId="{98BBAF5E-389D-4BF9-8425-05A9DCAFD45A}" type="pres">
      <dgm:prSet presAssocID="{7A5B1FCB-4236-4DB1-9B57-61CD6B41CE56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E262AD-ACC3-4F41-9C6D-32CC9B2B6282}" type="pres">
      <dgm:prSet presAssocID="{7A5B1FCB-4236-4DB1-9B57-61CD6B41CE56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B3382C-B19A-4FC7-B7DC-8D84125BAC78}" srcId="{7A5B1FCB-4236-4DB1-9B57-61CD6B41CE56}" destId="{93E3E302-A24E-43DD-839B-D13BE1FEF0E9}" srcOrd="1" destOrd="0" parTransId="{641675B7-2974-4BD8-ADC1-D5CDBD6C0561}" sibTransId="{10B8B5FC-5E06-43DE-952B-878D92A66C06}"/>
    <dgm:cxn modelId="{893B6D2E-8013-4DBD-8F9A-47ABE211465A}" srcId="{7A5B1FCB-4236-4DB1-9B57-61CD6B41CE56}" destId="{DA74F1C8-ED12-4394-ACEE-1B5299A04054}" srcOrd="0" destOrd="0" parTransId="{21A460FF-D960-4C86-A7EC-76B6CDE21F29}" sibTransId="{7ED0EDE7-BF86-42BC-AE07-718935BEBD77}"/>
    <dgm:cxn modelId="{50C1355B-FB06-4D9C-9D26-CB6F8D834FE7}" type="presOf" srcId="{93E3E302-A24E-43DD-839B-D13BE1FEF0E9}" destId="{B8E262AD-ACC3-4F41-9C6D-32CC9B2B6282}" srcOrd="0" destOrd="0" presId="urn:microsoft.com/office/officeart/2005/8/layout/arrow6"/>
    <dgm:cxn modelId="{912AC180-3EDF-442F-8D62-50904C1C5199}" type="presOf" srcId="{DA74F1C8-ED12-4394-ACEE-1B5299A04054}" destId="{98BBAF5E-389D-4BF9-8425-05A9DCAFD45A}" srcOrd="0" destOrd="0" presId="urn:microsoft.com/office/officeart/2005/8/layout/arrow6"/>
    <dgm:cxn modelId="{7BB2E2A8-38DD-4EBB-AC23-7F6D1BAAAC50}" type="presOf" srcId="{7A5B1FCB-4236-4DB1-9B57-61CD6B41CE56}" destId="{3ABAD3F8-5311-40E3-8BFD-EAC0762B4F82}" srcOrd="0" destOrd="0" presId="urn:microsoft.com/office/officeart/2005/8/layout/arrow6"/>
    <dgm:cxn modelId="{6CDDA337-D3B4-4B50-9799-9552C958615B}" type="presParOf" srcId="{3ABAD3F8-5311-40E3-8BFD-EAC0762B4F82}" destId="{1B314B83-BAE1-4F1D-BA74-528CDF20B729}" srcOrd="0" destOrd="0" presId="urn:microsoft.com/office/officeart/2005/8/layout/arrow6"/>
    <dgm:cxn modelId="{76D842A3-2702-4CD1-B0D3-5686B9B15F56}" type="presParOf" srcId="{3ABAD3F8-5311-40E3-8BFD-EAC0762B4F82}" destId="{98BBAF5E-389D-4BF9-8425-05A9DCAFD45A}" srcOrd="1" destOrd="0" presId="urn:microsoft.com/office/officeart/2005/8/layout/arrow6"/>
    <dgm:cxn modelId="{AB4C82C3-C4BC-4162-9CDE-49FB2CC7A5E5}" type="presParOf" srcId="{3ABAD3F8-5311-40E3-8BFD-EAC0762B4F82}" destId="{B8E262AD-ACC3-4F41-9C6D-32CC9B2B6282}" srcOrd="2" destOrd="0" presId="urn:microsoft.com/office/officeart/2005/8/layout/arrow6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EF68DC-D3E7-4D7D-BA8A-4906311ADBF9}" type="doc">
      <dgm:prSet loTypeId="urn:microsoft.com/office/officeart/2005/8/layout/hierarchy6" loCatId="hierarchy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4DBCEE4-CCD3-4682-8E62-6240EB4F8898}">
      <dgm:prSet phldrT="[Текст]" custT="1"/>
      <dgm:spPr/>
      <dgm:t>
        <a:bodyPr/>
        <a:lstStyle/>
        <a:p>
          <a:r>
            <a:rPr lang="ru-RU" sz="480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rPr>
            <a:t>Чувственное </a:t>
          </a:r>
          <a:endParaRPr lang="ru-RU" sz="4800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D0D6E30C-388C-49D3-BF2F-1848D098C5A9}" type="parTrans" cxnId="{2D0C141D-6575-490F-8633-363DEBBF6733}">
      <dgm:prSet/>
      <dgm:spPr/>
      <dgm:t>
        <a:bodyPr/>
        <a:lstStyle/>
        <a:p>
          <a:endParaRPr lang="ru-RU"/>
        </a:p>
      </dgm:t>
    </dgm:pt>
    <dgm:pt modelId="{C8950CE0-AC4A-4AAA-8D5A-D35DF968CE8B}" type="sibTrans" cxnId="{2D0C141D-6575-490F-8633-363DEBBF6733}">
      <dgm:prSet/>
      <dgm:spPr/>
      <dgm:t>
        <a:bodyPr/>
        <a:lstStyle/>
        <a:p>
          <a:endParaRPr lang="ru-RU"/>
        </a:p>
      </dgm:t>
    </dgm:pt>
    <dgm:pt modelId="{138207B7-0093-40F2-B0C3-C1B4B2E6A3D6}" type="asst">
      <dgm:prSet phldrT="[Текст]" custT="1"/>
      <dgm:spPr/>
      <dgm:t>
        <a:bodyPr/>
        <a:lstStyle/>
        <a:p>
          <a:r>
            <a:rPr lang="ru-RU" sz="280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rPr>
            <a:t>Ощущения</a:t>
          </a:r>
          <a:r>
            <a:rPr lang="ru-RU" sz="150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rPr>
            <a:t> </a:t>
          </a:r>
          <a:endParaRPr lang="ru-RU" sz="1500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DEC54D07-5536-4A91-9761-097CD985DD74}" type="sibTrans" cxnId="{BE8F89FB-0AFB-47D9-84A6-BC9BDAA84952}">
      <dgm:prSet/>
      <dgm:spPr/>
      <dgm:t>
        <a:bodyPr/>
        <a:lstStyle/>
        <a:p>
          <a:endParaRPr lang="ru-RU"/>
        </a:p>
      </dgm:t>
    </dgm:pt>
    <dgm:pt modelId="{6FD2CFF4-4D7F-4FD6-8525-8B4CD2EF1DDC}" type="parTrans" cxnId="{BE8F89FB-0AFB-47D9-84A6-BC9BDAA84952}">
      <dgm:prSet/>
      <dgm:spPr/>
      <dgm:t>
        <a:bodyPr/>
        <a:lstStyle/>
        <a:p>
          <a:endParaRPr lang="ru-RU"/>
        </a:p>
      </dgm:t>
    </dgm:pt>
    <dgm:pt modelId="{261E5204-4CA3-40BB-8B33-97134155C10A}" type="asst">
      <dgm:prSet custT="1"/>
      <dgm:spPr/>
      <dgm:t>
        <a:bodyPr/>
        <a:lstStyle/>
        <a:p>
          <a:r>
            <a:rPr lang="ru-RU" sz="280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rPr>
            <a:t>Восприятие </a:t>
          </a:r>
          <a:endParaRPr lang="ru-RU" sz="2800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B21C45A8-EBCA-487E-A507-8CE4BE192368}" type="parTrans" cxnId="{8A1E3471-6395-42DB-9B98-548F346C195D}">
      <dgm:prSet/>
      <dgm:spPr/>
      <dgm:t>
        <a:bodyPr/>
        <a:lstStyle/>
        <a:p>
          <a:endParaRPr lang="ru-RU"/>
        </a:p>
      </dgm:t>
    </dgm:pt>
    <dgm:pt modelId="{F5D54A07-88E0-4AA2-A2AF-7DF29ED741BF}" type="sibTrans" cxnId="{8A1E3471-6395-42DB-9B98-548F346C195D}">
      <dgm:prSet/>
      <dgm:spPr/>
      <dgm:t>
        <a:bodyPr/>
        <a:lstStyle/>
        <a:p>
          <a:endParaRPr lang="ru-RU"/>
        </a:p>
      </dgm:t>
    </dgm:pt>
    <dgm:pt modelId="{4A3A46A2-8770-46B1-949B-99BF77B7B7C3}" type="asst">
      <dgm:prSet custT="1"/>
      <dgm:spPr/>
      <dgm:t>
        <a:bodyPr/>
        <a:lstStyle/>
        <a:p>
          <a:r>
            <a:rPr lang="ru-RU" sz="280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rPr>
            <a:t>Представление </a:t>
          </a:r>
          <a:endParaRPr lang="ru-RU" sz="2800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FB7613E5-4A7B-4227-A9BF-7CF105B092E8}" type="parTrans" cxnId="{58B2F754-79DA-4111-A6F9-17C2DFE8FA86}">
      <dgm:prSet/>
      <dgm:spPr/>
      <dgm:t>
        <a:bodyPr/>
        <a:lstStyle/>
        <a:p>
          <a:endParaRPr lang="ru-RU"/>
        </a:p>
      </dgm:t>
    </dgm:pt>
    <dgm:pt modelId="{FA438C37-F0C6-4BD7-AF1A-F2899DA5BA31}" type="sibTrans" cxnId="{58B2F754-79DA-4111-A6F9-17C2DFE8FA86}">
      <dgm:prSet/>
      <dgm:spPr/>
      <dgm:t>
        <a:bodyPr/>
        <a:lstStyle/>
        <a:p>
          <a:endParaRPr lang="ru-RU"/>
        </a:p>
      </dgm:t>
    </dgm:pt>
    <dgm:pt modelId="{5335F23F-8B64-4F79-911F-D6D221FE4AE2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Внешние качества</a:t>
          </a:r>
          <a:endParaRPr lang="ru-RU" dirty="0">
            <a:solidFill>
              <a:schemeClr val="tx1"/>
            </a:solidFill>
          </a:endParaRPr>
        </a:p>
      </dgm:t>
    </dgm:pt>
    <dgm:pt modelId="{F505C81E-6031-4644-9058-F10A5D3D4963}" type="parTrans" cxnId="{266348AB-C3CD-4CC9-9A49-F51017CD8A99}">
      <dgm:prSet/>
      <dgm:spPr/>
      <dgm:t>
        <a:bodyPr/>
        <a:lstStyle/>
        <a:p>
          <a:endParaRPr lang="ru-RU"/>
        </a:p>
      </dgm:t>
    </dgm:pt>
    <dgm:pt modelId="{9DE3903A-4E4C-443F-A9DE-78E8D31FABB0}" type="sibTrans" cxnId="{266348AB-C3CD-4CC9-9A49-F51017CD8A99}">
      <dgm:prSet/>
      <dgm:spPr/>
      <dgm:t>
        <a:bodyPr/>
        <a:lstStyle/>
        <a:p>
          <a:endParaRPr lang="ru-RU"/>
        </a:p>
      </dgm:t>
    </dgm:pt>
    <dgm:pt modelId="{2AC5EE0F-2D34-48BA-964A-8BBB6271C973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Восприятие явлений объективного мира органами чувств</a:t>
          </a:r>
          <a:endParaRPr lang="ru-RU" dirty="0">
            <a:solidFill>
              <a:schemeClr val="tx1"/>
            </a:solidFill>
          </a:endParaRPr>
        </a:p>
      </dgm:t>
    </dgm:pt>
    <dgm:pt modelId="{8D4015CC-3CD0-4D60-8A04-8DB99711F1CF}" type="parTrans" cxnId="{2D2C9DAC-B8E6-4595-9B90-5AC2E9B0EA2A}">
      <dgm:prSet/>
      <dgm:spPr/>
      <dgm:t>
        <a:bodyPr/>
        <a:lstStyle/>
        <a:p>
          <a:endParaRPr lang="ru-RU"/>
        </a:p>
      </dgm:t>
    </dgm:pt>
    <dgm:pt modelId="{9DA0247C-32B0-4EA9-BBDD-A169D294123D}" type="sibTrans" cxnId="{2D2C9DAC-B8E6-4595-9B90-5AC2E9B0EA2A}">
      <dgm:prSet/>
      <dgm:spPr/>
      <dgm:t>
        <a:bodyPr/>
        <a:lstStyle/>
        <a:p>
          <a:endParaRPr lang="ru-RU"/>
        </a:p>
      </dgm:t>
    </dgm:pt>
    <dgm:pt modelId="{EC7B9EE6-D712-467F-8F65-93FEA733721B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Первоначальный источник знаний</a:t>
          </a:r>
          <a:endParaRPr lang="ru-RU" dirty="0">
            <a:solidFill>
              <a:schemeClr val="tx1"/>
            </a:solidFill>
          </a:endParaRPr>
        </a:p>
      </dgm:t>
    </dgm:pt>
    <dgm:pt modelId="{0EE1D6DC-7F0E-41C8-8A78-8BFC59FA9666}" type="parTrans" cxnId="{CD657C19-49EC-4285-9002-9CF5A0AB5FF0}">
      <dgm:prSet/>
      <dgm:spPr/>
      <dgm:t>
        <a:bodyPr/>
        <a:lstStyle/>
        <a:p>
          <a:endParaRPr lang="ru-RU"/>
        </a:p>
      </dgm:t>
    </dgm:pt>
    <dgm:pt modelId="{56DB912C-AB6B-4775-BDE1-9A223F32FC84}" type="sibTrans" cxnId="{CD657C19-49EC-4285-9002-9CF5A0AB5FF0}">
      <dgm:prSet/>
      <dgm:spPr/>
      <dgm:t>
        <a:bodyPr/>
        <a:lstStyle/>
        <a:p>
          <a:endParaRPr lang="ru-RU"/>
        </a:p>
      </dgm:t>
    </dgm:pt>
    <dgm:pt modelId="{54B2A2F5-EF16-454F-91BC-DA7A7E881988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Совокупность внешних качеств</a:t>
          </a:r>
          <a:endParaRPr lang="ru-RU" dirty="0">
            <a:solidFill>
              <a:schemeClr val="tx1"/>
            </a:solidFill>
          </a:endParaRPr>
        </a:p>
      </dgm:t>
    </dgm:pt>
    <dgm:pt modelId="{B9AAA24C-8B45-4B87-A695-8F50A40DE2BE}" type="parTrans" cxnId="{5C2DDBBF-7237-4D6F-9B96-DE207B4D4E82}">
      <dgm:prSet/>
      <dgm:spPr/>
      <dgm:t>
        <a:bodyPr/>
        <a:lstStyle/>
        <a:p>
          <a:endParaRPr lang="ru-RU"/>
        </a:p>
      </dgm:t>
    </dgm:pt>
    <dgm:pt modelId="{44C9629C-FAF4-40A7-921E-74F2C2E3D8FF}" type="sibTrans" cxnId="{5C2DDBBF-7237-4D6F-9B96-DE207B4D4E82}">
      <dgm:prSet/>
      <dgm:spPr/>
      <dgm:t>
        <a:bodyPr/>
        <a:lstStyle/>
        <a:p>
          <a:endParaRPr lang="ru-RU"/>
        </a:p>
      </dgm:t>
    </dgm:pt>
    <dgm:pt modelId="{ABE2381A-2A2B-4EDA-BBFA-D317FEA59D91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Прием и преобразование информации, ориентировка в окружающей среде, понимание и усвоение</a:t>
          </a:r>
          <a:endParaRPr lang="ru-RU" dirty="0">
            <a:solidFill>
              <a:schemeClr val="tx1"/>
            </a:solidFill>
          </a:endParaRPr>
        </a:p>
      </dgm:t>
    </dgm:pt>
    <dgm:pt modelId="{28E19210-B929-490F-92B4-9EE2C84D9E23}" type="parTrans" cxnId="{69B513F5-AC40-4D7A-8890-182F0B34E457}">
      <dgm:prSet/>
      <dgm:spPr/>
      <dgm:t>
        <a:bodyPr/>
        <a:lstStyle/>
        <a:p>
          <a:endParaRPr lang="ru-RU"/>
        </a:p>
      </dgm:t>
    </dgm:pt>
    <dgm:pt modelId="{7C2A9121-EB16-4D19-BE2A-51F901CBDC14}" type="sibTrans" cxnId="{69B513F5-AC40-4D7A-8890-182F0B34E457}">
      <dgm:prSet/>
      <dgm:spPr/>
      <dgm:t>
        <a:bodyPr/>
        <a:lstStyle/>
        <a:p>
          <a:endParaRPr lang="ru-RU"/>
        </a:p>
      </dgm:t>
    </dgm:pt>
    <dgm:pt modelId="{B7C2C7A3-283E-4375-9277-90684F441D1C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Чувственный образ без непосредственного воздействия</a:t>
          </a:r>
          <a:endParaRPr lang="ru-RU" dirty="0">
            <a:solidFill>
              <a:schemeClr val="tx1"/>
            </a:solidFill>
          </a:endParaRPr>
        </a:p>
      </dgm:t>
    </dgm:pt>
    <dgm:pt modelId="{EC62B505-01AF-4081-BEC2-FC89862D9BE8}" type="parTrans" cxnId="{33A3DC0C-DAD2-43E5-A21A-82D432DD077B}">
      <dgm:prSet/>
      <dgm:spPr/>
      <dgm:t>
        <a:bodyPr/>
        <a:lstStyle/>
        <a:p>
          <a:endParaRPr lang="ru-RU"/>
        </a:p>
      </dgm:t>
    </dgm:pt>
    <dgm:pt modelId="{04BD259D-C6C1-4561-8B35-2914F76A1D6B}" type="sibTrans" cxnId="{33A3DC0C-DAD2-43E5-A21A-82D432DD077B}">
      <dgm:prSet/>
      <dgm:spPr/>
      <dgm:t>
        <a:bodyPr/>
        <a:lstStyle/>
        <a:p>
          <a:endParaRPr lang="ru-RU"/>
        </a:p>
      </dgm:t>
    </dgm:pt>
    <dgm:pt modelId="{EDE10C32-A7D0-4BD7-8AD9-8CD7198F6516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Чувственно-наглядный образ, сохраняемый в сознании без непосредственного воздействия</a:t>
          </a:r>
          <a:endParaRPr lang="ru-RU" dirty="0">
            <a:solidFill>
              <a:schemeClr val="tx1"/>
            </a:solidFill>
          </a:endParaRPr>
        </a:p>
      </dgm:t>
    </dgm:pt>
    <dgm:pt modelId="{E7AE468E-D3D3-4440-8BFE-3D5C02CA5A28}" type="parTrans" cxnId="{EA1BE7DD-18D6-4C4F-A4C4-98C0167CCAA1}">
      <dgm:prSet/>
      <dgm:spPr/>
      <dgm:t>
        <a:bodyPr/>
        <a:lstStyle/>
        <a:p>
          <a:endParaRPr lang="ru-RU"/>
        </a:p>
      </dgm:t>
    </dgm:pt>
    <dgm:pt modelId="{DE2EAE2E-9EB8-4326-9B78-5C57B28C4D56}" type="sibTrans" cxnId="{EA1BE7DD-18D6-4C4F-A4C4-98C0167CCAA1}">
      <dgm:prSet/>
      <dgm:spPr/>
      <dgm:t>
        <a:bodyPr/>
        <a:lstStyle/>
        <a:p>
          <a:endParaRPr lang="ru-RU"/>
        </a:p>
      </dgm:t>
    </dgm:pt>
    <dgm:pt modelId="{1F39B844-BF08-40BC-9892-4735DB013F79}" type="pres">
      <dgm:prSet presAssocID="{BCEF68DC-D3E7-4D7D-BA8A-4906311ADBF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D3D993-94B6-4112-B9EC-D7CFA839D962}" type="pres">
      <dgm:prSet presAssocID="{BCEF68DC-D3E7-4D7D-BA8A-4906311ADBF9}" presName="hierFlow" presStyleCnt="0"/>
      <dgm:spPr/>
    </dgm:pt>
    <dgm:pt modelId="{99CE8C23-DA8D-4B81-93C8-1222DB0A4A1D}" type="pres">
      <dgm:prSet presAssocID="{BCEF68DC-D3E7-4D7D-BA8A-4906311ADBF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12B81CB-4EE6-49AA-8037-67D64BE6BDE5}" type="pres">
      <dgm:prSet presAssocID="{94DBCEE4-CCD3-4682-8E62-6240EB4F8898}" presName="Name14" presStyleCnt="0"/>
      <dgm:spPr/>
    </dgm:pt>
    <dgm:pt modelId="{BCB413B5-2787-446B-A3C7-66A2F6865DEE}" type="pres">
      <dgm:prSet presAssocID="{94DBCEE4-CCD3-4682-8E62-6240EB4F8898}" presName="level1Shape" presStyleLbl="node0" presStyleIdx="0" presStyleCnt="1" custScaleX="182565" custScaleY="455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9A1B18-D822-45EA-A238-A7C0179102B6}" type="pres">
      <dgm:prSet presAssocID="{94DBCEE4-CCD3-4682-8E62-6240EB4F8898}" presName="hierChild2" presStyleCnt="0"/>
      <dgm:spPr/>
    </dgm:pt>
    <dgm:pt modelId="{377CC2E8-8A3C-4CA7-A81B-86131478ED3B}" type="pres">
      <dgm:prSet presAssocID="{6FD2CFF4-4D7F-4FD6-8525-8B4CD2EF1DDC}" presName="Name19" presStyleLbl="parChTrans1D2" presStyleIdx="0" presStyleCnt="3"/>
      <dgm:spPr/>
      <dgm:t>
        <a:bodyPr/>
        <a:lstStyle/>
        <a:p>
          <a:endParaRPr lang="ru-RU"/>
        </a:p>
      </dgm:t>
    </dgm:pt>
    <dgm:pt modelId="{7D51E9C8-9124-4698-AB8F-B41E6BD3CA62}" type="pres">
      <dgm:prSet presAssocID="{138207B7-0093-40F2-B0C3-C1B4B2E6A3D6}" presName="Name21" presStyleCnt="0"/>
      <dgm:spPr/>
    </dgm:pt>
    <dgm:pt modelId="{AB0D246F-7FBA-4FC1-B2E0-80EEC5BC5722}" type="pres">
      <dgm:prSet presAssocID="{138207B7-0093-40F2-B0C3-C1B4B2E6A3D6}" presName="level2Shape" presStyleLbl="asst1" presStyleIdx="0" presStyleCnt="3" custScaleY="39749"/>
      <dgm:spPr/>
      <dgm:t>
        <a:bodyPr/>
        <a:lstStyle/>
        <a:p>
          <a:endParaRPr lang="ru-RU"/>
        </a:p>
      </dgm:t>
    </dgm:pt>
    <dgm:pt modelId="{945A808F-C242-4860-8FEE-59722B17B0A5}" type="pres">
      <dgm:prSet presAssocID="{138207B7-0093-40F2-B0C3-C1B4B2E6A3D6}" presName="hierChild3" presStyleCnt="0"/>
      <dgm:spPr/>
    </dgm:pt>
    <dgm:pt modelId="{2CE5E8CB-B779-44E9-8337-2D4DE041B4E5}" type="pres">
      <dgm:prSet presAssocID="{F505C81E-6031-4644-9058-F10A5D3D4963}" presName="Name19" presStyleLbl="parChTrans1D3" presStyleIdx="0" presStyleCnt="3"/>
      <dgm:spPr/>
    </dgm:pt>
    <dgm:pt modelId="{FA6BE2C7-25D4-4820-B567-FEB8C6B4D7F6}" type="pres">
      <dgm:prSet presAssocID="{5335F23F-8B64-4F79-911F-D6D221FE4AE2}" presName="Name21" presStyleCnt="0"/>
      <dgm:spPr/>
    </dgm:pt>
    <dgm:pt modelId="{ECB08AB5-CA0C-4403-AE9B-64591D4EEDB3}" type="pres">
      <dgm:prSet presAssocID="{5335F23F-8B64-4F79-911F-D6D221FE4AE2}" presName="level2Shape" presStyleLbl="node3" presStyleIdx="0" presStyleCnt="3" custScaleY="55132"/>
      <dgm:spPr/>
    </dgm:pt>
    <dgm:pt modelId="{C6CEE0B9-3F0F-48A0-BB49-703BA0529FF1}" type="pres">
      <dgm:prSet presAssocID="{5335F23F-8B64-4F79-911F-D6D221FE4AE2}" presName="hierChild3" presStyleCnt="0"/>
      <dgm:spPr/>
    </dgm:pt>
    <dgm:pt modelId="{5AEE53B2-BAC6-4813-A18A-F622573AA37F}" type="pres">
      <dgm:prSet presAssocID="{8D4015CC-3CD0-4D60-8A04-8DB99711F1CF}" presName="Name19" presStyleLbl="parChTrans1D4" presStyleIdx="0" presStyleCnt="4"/>
      <dgm:spPr/>
    </dgm:pt>
    <dgm:pt modelId="{71526094-7EEE-45DA-924D-2046C688B40E}" type="pres">
      <dgm:prSet presAssocID="{2AC5EE0F-2D34-48BA-964A-8BBB6271C973}" presName="Name21" presStyleCnt="0"/>
      <dgm:spPr/>
    </dgm:pt>
    <dgm:pt modelId="{422F69E9-3A69-47CC-BF49-0F422D39AFB6}" type="pres">
      <dgm:prSet presAssocID="{2AC5EE0F-2D34-48BA-964A-8BBB6271C973}" presName="level2Shape" presStyleLbl="node4" presStyleIdx="0" presStyleCnt="4" custScaleY="64797"/>
      <dgm:spPr/>
    </dgm:pt>
    <dgm:pt modelId="{80A2A8E5-2625-4EF4-9123-074ADA912F62}" type="pres">
      <dgm:prSet presAssocID="{2AC5EE0F-2D34-48BA-964A-8BBB6271C973}" presName="hierChild3" presStyleCnt="0"/>
      <dgm:spPr/>
    </dgm:pt>
    <dgm:pt modelId="{9B94552A-5A42-413A-A63C-4E36F74E4823}" type="pres">
      <dgm:prSet presAssocID="{0EE1D6DC-7F0E-41C8-8A78-8BFC59FA9666}" presName="Name19" presStyleLbl="parChTrans1D4" presStyleIdx="1" presStyleCnt="4"/>
      <dgm:spPr/>
    </dgm:pt>
    <dgm:pt modelId="{ECD9D86E-426D-4948-9623-07B66E5AB993}" type="pres">
      <dgm:prSet presAssocID="{EC7B9EE6-D712-467F-8F65-93FEA733721B}" presName="Name21" presStyleCnt="0"/>
      <dgm:spPr/>
    </dgm:pt>
    <dgm:pt modelId="{607FB4A5-662A-4899-ABED-0D4C48148A4C}" type="pres">
      <dgm:prSet presAssocID="{EC7B9EE6-D712-467F-8F65-93FEA733721B}" presName="level2Shape" presStyleLbl="node4" presStyleIdx="1" presStyleCnt="4" custScaleY="48053"/>
      <dgm:spPr/>
    </dgm:pt>
    <dgm:pt modelId="{4FDB4BD5-3CCB-4440-BD17-233FC05E5137}" type="pres">
      <dgm:prSet presAssocID="{EC7B9EE6-D712-467F-8F65-93FEA733721B}" presName="hierChild3" presStyleCnt="0"/>
      <dgm:spPr/>
    </dgm:pt>
    <dgm:pt modelId="{196FD647-0C01-48D7-AEB9-90725E2B1B7E}" type="pres">
      <dgm:prSet presAssocID="{B21C45A8-EBCA-487E-A507-8CE4BE192368}" presName="Name19" presStyleLbl="parChTrans1D2" presStyleIdx="1" presStyleCnt="3"/>
      <dgm:spPr/>
      <dgm:t>
        <a:bodyPr/>
        <a:lstStyle/>
        <a:p>
          <a:endParaRPr lang="ru-RU"/>
        </a:p>
      </dgm:t>
    </dgm:pt>
    <dgm:pt modelId="{18409178-0E5D-4693-879E-503656EE3EAC}" type="pres">
      <dgm:prSet presAssocID="{261E5204-4CA3-40BB-8B33-97134155C10A}" presName="Name21" presStyleCnt="0"/>
      <dgm:spPr/>
    </dgm:pt>
    <dgm:pt modelId="{48FA1D5B-D5EC-44C4-8C9A-512E2D816646}" type="pres">
      <dgm:prSet presAssocID="{261E5204-4CA3-40BB-8B33-97134155C10A}" presName="level2Shape" presStyleLbl="asst1" presStyleIdx="1" presStyleCnt="3" custScaleY="43720"/>
      <dgm:spPr/>
      <dgm:t>
        <a:bodyPr/>
        <a:lstStyle/>
        <a:p>
          <a:endParaRPr lang="ru-RU"/>
        </a:p>
      </dgm:t>
    </dgm:pt>
    <dgm:pt modelId="{70E30B69-7168-422B-9270-12DE27D2598D}" type="pres">
      <dgm:prSet presAssocID="{261E5204-4CA3-40BB-8B33-97134155C10A}" presName="hierChild3" presStyleCnt="0"/>
      <dgm:spPr/>
    </dgm:pt>
    <dgm:pt modelId="{0C97C315-690B-402F-91A8-330ADC9C8A33}" type="pres">
      <dgm:prSet presAssocID="{B9AAA24C-8B45-4B87-A695-8F50A40DE2BE}" presName="Name19" presStyleLbl="parChTrans1D3" presStyleIdx="1" presStyleCnt="3"/>
      <dgm:spPr/>
    </dgm:pt>
    <dgm:pt modelId="{0D2766F0-189E-47D3-B606-3E760C2396F3}" type="pres">
      <dgm:prSet presAssocID="{54B2A2F5-EF16-454F-91BC-DA7A7E881988}" presName="Name21" presStyleCnt="0"/>
      <dgm:spPr/>
    </dgm:pt>
    <dgm:pt modelId="{498E204E-AF3C-4D44-A54C-8DCAE6BA7B0B}" type="pres">
      <dgm:prSet presAssocID="{54B2A2F5-EF16-454F-91BC-DA7A7E881988}" presName="level2Shape" presStyleLbl="node3" presStyleIdx="1" presStyleCnt="3" custScaleY="52079"/>
      <dgm:spPr/>
    </dgm:pt>
    <dgm:pt modelId="{81BE20C3-9B6E-4790-82AB-CB40621C52B1}" type="pres">
      <dgm:prSet presAssocID="{54B2A2F5-EF16-454F-91BC-DA7A7E881988}" presName="hierChild3" presStyleCnt="0"/>
      <dgm:spPr/>
    </dgm:pt>
    <dgm:pt modelId="{9E4F3737-6956-47D7-A9B3-687433444C3C}" type="pres">
      <dgm:prSet presAssocID="{28E19210-B929-490F-92B4-9EE2C84D9E23}" presName="Name19" presStyleLbl="parChTrans1D4" presStyleIdx="2" presStyleCnt="4"/>
      <dgm:spPr/>
    </dgm:pt>
    <dgm:pt modelId="{F4D5FB64-B23B-468D-B475-980BFE60D400}" type="pres">
      <dgm:prSet presAssocID="{ABE2381A-2A2B-4EDA-BBFA-D317FEA59D91}" presName="Name21" presStyleCnt="0"/>
      <dgm:spPr/>
    </dgm:pt>
    <dgm:pt modelId="{2EF3EA9B-78D8-4B9E-A82C-8A2489638CBC}" type="pres">
      <dgm:prSet presAssocID="{ABE2381A-2A2B-4EDA-BBFA-D317FEA59D91}" presName="level2Shape" presStyleLbl="node4" presStyleIdx="2" presStyleCnt="4" custScaleY="127094"/>
      <dgm:spPr/>
    </dgm:pt>
    <dgm:pt modelId="{31F96719-33C4-4671-A9C8-D15D021BF5E4}" type="pres">
      <dgm:prSet presAssocID="{ABE2381A-2A2B-4EDA-BBFA-D317FEA59D91}" presName="hierChild3" presStyleCnt="0"/>
      <dgm:spPr/>
    </dgm:pt>
    <dgm:pt modelId="{D6713DE0-FE3B-4E53-818E-00F4744802F1}" type="pres">
      <dgm:prSet presAssocID="{FB7613E5-4A7B-4227-A9BF-7CF105B092E8}" presName="Name19" presStyleLbl="parChTrans1D2" presStyleIdx="2" presStyleCnt="3"/>
      <dgm:spPr/>
      <dgm:t>
        <a:bodyPr/>
        <a:lstStyle/>
        <a:p>
          <a:endParaRPr lang="ru-RU"/>
        </a:p>
      </dgm:t>
    </dgm:pt>
    <dgm:pt modelId="{690643A3-BE14-4E93-BBC9-D7A6A0CA2E8C}" type="pres">
      <dgm:prSet presAssocID="{4A3A46A2-8770-46B1-949B-99BF77B7B7C3}" presName="Name21" presStyleCnt="0"/>
      <dgm:spPr/>
    </dgm:pt>
    <dgm:pt modelId="{35DAF817-93A9-4E5B-97D0-7E17EC89EF75}" type="pres">
      <dgm:prSet presAssocID="{4A3A46A2-8770-46B1-949B-99BF77B7B7C3}" presName="level2Shape" presStyleLbl="asst1" presStyleIdx="2" presStyleCnt="3" custScaleX="130465" custScaleY="39052" custLinFactNeighborX="2921" custLinFactNeighborY="1542"/>
      <dgm:spPr/>
      <dgm:t>
        <a:bodyPr/>
        <a:lstStyle/>
        <a:p>
          <a:endParaRPr lang="ru-RU"/>
        </a:p>
      </dgm:t>
    </dgm:pt>
    <dgm:pt modelId="{361CC8C1-9EF7-4188-A7D8-22B9DAC059CE}" type="pres">
      <dgm:prSet presAssocID="{4A3A46A2-8770-46B1-949B-99BF77B7B7C3}" presName="hierChild3" presStyleCnt="0"/>
      <dgm:spPr/>
    </dgm:pt>
    <dgm:pt modelId="{504F7C57-0453-4938-9791-4BD46EB195F5}" type="pres">
      <dgm:prSet presAssocID="{EC62B505-01AF-4081-BEC2-FC89862D9BE8}" presName="Name19" presStyleLbl="parChTrans1D3" presStyleIdx="2" presStyleCnt="3"/>
      <dgm:spPr/>
    </dgm:pt>
    <dgm:pt modelId="{099CDA91-53FF-4761-9E79-AFC2301B157D}" type="pres">
      <dgm:prSet presAssocID="{B7C2C7A3-283E-4375-9277-90684F441D1C}" presName="Name21" presStyleCnt="0"/>
      <dgm:spPr/>
    </dgm:pt>
    <dgm:pt modelId="{B6D5DCBD-0248-4550-B452-C4206960E5A1}" type="pres">
      <dgm:prSet presAssocID="{B7C2C7A3-283E-4375-9277-90684F441D1C}" presName="level2Shape" presStyleLbl="node3" presStyleIdx="2" presStyleCnt="3" custScaleY="100000"/>
      <dgm:spPr/>
    </dgm:pt>
    <dgm:pt modelId="{D4749BFC-24F4-4E0A-9F8A-B4D6C8EEF803}" type="pres">
      <dgm:prSet presAssocID="{B7C2C7A3-283E-4375-9277-90684F441D1C}" presName="hierChild3" presStyleCnt="0"/>
      <dgm:spPr/>
    </dgm:pt>
    <dgm:pt modelId="{6F0116A9-747F-44E6-94F8-FDA56077ABBA}" type="pres">
      <dgm:prSet presAssocID="{E7AE468E-D3D3-4440-8BFE-3D5C02CA5A28}" presName="Name19" presStyleLbl="parChTrans1D4" presStyleIdx="3" presStyleCnt="4"/>
      <dgm:spPr/>
    </dgm:pt>
    <dgm:pt modelId="{8FCFA87D-DB9A-48AF-B315-562832F90E66}" type="pres">
      <dgm:prSet presAssocID="{EDE10C32-A7D0-4BD7-8AD9-8CD7198F6516}" presName="Name21" presStyleCnt="0"/>
      <dgm:spPr/>
    </dgm:pt>
    <dgm:pt modelId="{ED52DD30-4E99-4207-B508-3EBBDB230C1A}" type="pres">
      <dgm:prSet presAssocID="{EDE10C32-A7D0-4BD7-8AD9-8CD7198F6516}" presName="level2Shape" presStyleLbl="node4" presStyleIdx="3" presStyleCnt="4"/>
      <dgm:spPr/>
      <dgm:t>
        <a:bodyPr/>
        <a:lstStyle/>
        <a:p>
          <a:endParaRPr lang="ru-RU"/>
        </a:p>
      </dgm:t>
    </dgm:pt>
    <dgm:pt modelId="{42A8E3A1-67CB-4EC5-BA02-46FDDCCCEBDD}" type="pres">
      <dgm:prSet presAssocID="{EDE10C32-A7D0-4BD7-8AD9-8CD7198F6516}" presName="hierChild3" presStyleCnt="0"/>
      <dgm:spPr/>
    </dgm:pt>
    <dgm:pt modelId="{BA411C7F-B510-4232-9D2E-DF83F50467A0}" type="pres">
      <dgm:prSet presAssocID="{BCEF68DC-D3E7-4D7D-BA8A-4906311ADBF9}" presName="bgShapesFlow" presStyleCnt="0"/>
      <dgm:spPr/>
    </dgm:pt>
  </dgm:ptLst>
  <dgm:cxnLst>
    <dgm:cxn modelId="{51BFEFA5-7248-4F86-A5C0-BF9B4CBCD5F8}" type="presOf" srcId="{B7C2C7A3-283E-4375-9277-90684F441D1C}" destId="{B6D5DCBD-0248-4550-B452-C4206960E5A1}" srcOrd="0" destOrd="0" presId="urn:microsoft.com/office/officeart/2005/8/layout/hierarchy6"/>
    <dgm:cxn modelId="{2D2C9DAC-B8E6-4595-9B90-5AC2E9B0EA2A}" srcId="{5335F23F-8B64-4F79-911F-D6D221FE4AE2}" destId="{2AC5EE0F-2D34-48BA-964A-8BBB6271C973}" srcOrd="0" destOrd="0" parTransId="{8D4015CC-3CD0-4D60-8A04-8DB99711F1CF}" sibTransId="{9DA0247C-32B0-4EA9-BBDD-A169D294123D}"/>
    <dgm:cxn modelId="{BF18EB86-9AF0-4DD7-BFDC-FF7AE9230595}" type="presOf" srcId="{ABE2381A-2A2B-4EDA-BBFA-D317FEA59D91}" destId="{2EF3EA9B-78D8-4B9E-A82C-8A2489638CBC}" srcOrd="0" destOrd="0" presId="urn:microsoft.com/office/officeart/2005/8/layout/hierarchy6"/>
    <dgm:cxn modelId="{2D0C141D-6575-490F-8633-363DEBBF6733}" srcId="{BCEF68DC-D3E7-4D7D-BA8A-4906311ADBF9}" destId="{94DBCEE4-CCD3-4682-8E62-6240EB4F8898}" srcOrd="0" destOrd="0" parTransId="{D0D6E30C-388C-49D3-BF2F-1848D098C5A9}" sibTransId="{C8950CE0-AC4A-4AAA-8D5A-D35DF968CE8B}"/>
    <dgm:cxn modelId="{266348AB-C3CD-4CC9-9A49-F51017CD8A99}" srcId="{138207B7-0093-40F2-B0C3-C1B4B2E6A3D6}" destId="{5335F23F-8B64-4F79-911F-D6D221FE4AE2}" srcOrd="0" destOrd="0" parTransId="{F505C81E-6031-4644-9058-F10A5D3D4963}" sibTransId="{9DE3903A-4E4C-443F-A9DE-78E8D31FABB0}"/>
    <dgm:cxn modelId="{77C07BB5-A684-4BD1-AA38-EF3F48878696}" type="presOf" srcId="{FB7613E5-4A7B-4227-A9BF-7CF105B092E8}" destId="{D6713DE0-FE3B-4E53-818E-00F4744802F1}" srcOrd="0" destOrd="0" presId="urn:microsoft.com/office/officeart/2005/8/layout/hierarchy6"/>
    <dgm:cxn modelId="{69B513F5-AC40-4D7A-8890-182F0B34E457}" srcId="{54B2A2F5-EF16-454F-91BC-DA7A7E881988}" destId="{ABE2381A-2A2B-4EDA-BBFA-D317FEA59D91}" srcOrd="0" destOrd="0" parTransId="{28E19210-B929-490F-92B4-9EE2C84D9E23}" sibTransId="{7C2A9121-EB16-4D19-BE2A-51F901CBDC14}"/>
    <dgm:cxn modelId="{90F15C17-5C03-406A-9399-CED1B47F11BD}" type="presOf" srcId="{0EE1D6DC-7F0E-41C8-8A78-8BFC59FA9666}" destId="{9B94552A-5A42-413A-A63C-4E36F74E4823}" srcOrd="0" destOrd="0" presId="urn:microsoft.com/office/officeart/2005/8/layout/hierarchy6"/>
    <dgm:cxn modelId="{3C45DCCE-E89B-4560-A1E4-B16909470F15}" type="presOf" srcId="{B9AAA24C-8B45-4B87-A695-8F50A40DE2BE}" destId="{0C97C315-690B-402F-91A8-330ADC9C8A33}" srcOrd="0" destOrd="0" presId="urn:microsoft.com/office/officeart/2005/8/layout/hierarchy6"/>
    <dgm:cxn modelId="{58B2F754-79DA-4111-A6F9-17C2DFE8FA86}" srcId="{94DBCEE4-CCD3-4682-8E62-6240EB4F8898}" destId="{4A3A46A2-8770-46B1-949B-99BF77B7B7C3}" srcOrd="2" destOrd="0" parTransId="{FB7613E5-4A7B-4227-A9BF-7CF105B092E8}" sibTransId="{FA438C37-F0C6-4BD7-AF1A-F2899DA5BA31}"/>
    <dgm:cxn modelId="{EA1BE7DD-18D6-4C4F-A4C4-98C0167CCAA1}" srcId="{B7C2C7A3-283E-4375-9277-90684F441D1C}" destId="{EDE10C32-A7D0-4BD7-8AD9-8CD7198F6516}" srcOrd="0" destOrd="0" parTransId="{E7AE468E-D3D3-4440-8BFE-3D5C02CA5A28}" sibTransId="{DE2EAE2E-9EB8-4326-9B78-5C57B28C4D56}"/>
    <dgm:cxn modelId="{CD657C19-49EC-4285-9002-9CF5A0AB5FF0}" srcId="{2AC5EE0F-2D34-48BA-964A-8BBB6271C973}" destId="{EC7B9EE6-D712-467F-8F65-93FEA733721B}" srcOrd="0" destOrd="0" parTransId="{0EE1D6DC-7F0E-41C8-8A78-8BFC59FA9666}" sibTransId="{56DB912C-AB6B-4775-BDE1-9A223F32FC84}"/>
    <dgm:cxn modelId="{BE26DEEC-1887-45C0-98FC-641EB7133B2F}" type="presOf" srcId="{F505C81E-6031-4644-9058-F10A5D3D4963}" destId="{2CE5E8CB-B779-44E9-8337-2D4DE041B4E5}" srcOrd="0" destOrd="0" presId="urn:microsoft.com/office/officeart/2005/8/layout/hierarchy6"/>
    <dgm:cxn modelId="{5C2DDBBF-7237-4D6F-9B96-DE207B4D4E82}" srcId="{261E5204-4CA3-40BB-8B33-97134155C10A}" destId="{54B2A2F5-EF16-454F-91BC-DA7A7E881988}" srcOrd="0" destOrd="0" parTransId="{B9AAA24C-8B45-4B87-A695-8F50A40DE2BE}" sibTransId="{44C9629C-FAF4-40A7-921E-74F2C2E3D8FF}"/>
    <dgm:cxn modelId="{93D263F0-34B5-4FDD-95CF-FCAC7A4A10A2}" type="presOf" srcId="{54B2A2F5-EF16-454F-91BC-DA7A7E881988}" destId="{498E204E-AF3C-4D44-A54C-8DCAE6BA7B0B}" srcOrd="0" destOrd="0" presId="urn:microsoft.com/office/officeart/2005/8/layout/hierarchy6"/>
    <dgm:cxn modelId="{83397CB9-D5CB-44ED-A96E-C5971879653D}" type="presOf" srcId="{EC7B9EE6-D712-467F-8F65-93FEA733721B}" destId="{607FB4A5-662A-4899-ABED-0D4C48148A4C}" srcOrd="0" destOrd="0" presId="urn:microsoft.com/office/officeart/2005/8/layout/hierarchy6"/>
    <dgm:cxn modelId="{F25B3A7D-0FC1-44B9-8848-DBB9E0D68625}" type="presOf" srcId="{6FD2CFF4-4D7F-4FD6-8525-8B4CD2EF1DDC}" destId="{377CC2E8-8A3C-4CA7-A81B-86131478ED3B}" srcOrd="0" destOrd="0" presId="urn:microsoft.com/office/officeart/2005/8/layout/hierarchy6"/>
    <dgm:cxn modelId="{8C5D0D61-BF26-4995-AB06-C2D90EDAC2EE}" type="presOf" srcId="{28E19210-B929-490F-92B4-9EE2C84D9E23}" destId="{9E4F3737-6956-47D7-A9B3-687433444C3C}" srcOrd="0" destOrd="0" presId="urn:microsoft.com/office/officeart/2005/8/layout/hierarchy6"/>
    <dgm:cxn modelId="{8A1E3471-6395-42DB-9B98-548F346C195D}" srcId="{94DBCEE4-CCD3-4682-8E62-6240EB4F8898}" destId="{261E5204-4CA3-40BB-8B33-97134155C10A}" srcOrd="1" destOrd="0" parTransId="{B21C45A8-EBCA-487E-A507-8CE4BE192368}" sibTransId="{F5D54A07-88E0-4AA2-A2AF-7DF29ED741BF}"/>
    <dgm:cxn modelId="{D08A6303-7973-4A48-BB2D-F8CD71A3BC8E}" type="presOf" srcId="{4A3A46A2-8770-46B1-949B-99BF77B7B7C3}" destId="{35DAF817-93A9-4E5B-97D0-7E17EC89EF75}" srcOrd="0" destOrd="0" presId="urn:microsoft.com/office/officeart/2005/8/layout/hierarchy6"/>
    <dgm:cxn modelId="{DC16B39E-3499-49AA-B6C9-D723FCA77628}" type="presOf" srcId="{EDE10C32-A7D0-4BD7-8AD9-8CD7198F6516}" destId="{ED52DD30-4E99-4207-B508-3EBBDB230C1A}" srcOrd="0" destOrd="0" presId="urn:microsoft.com/office/officeart/2005/8/layout/hierarchy6"/>
    <dgm:cxn modelId="{F2459C3B-53F9-4352-BCC8-DB387C67D8E6}" type="presOf" srcId="{261E5204-4CA3-40BB-8B33-97134155C10A}" destId="{48FA1D5B-D5EC-44C4-8C9A-512E2D816646}" srcOrd="0" destOrd="0" presId="urn:microsoft.com/office/officeart/2005/8/layout/hierarchy6"/>
    <dgm:cxn modelId="{1743BA46-A39D-438D-A8D9-26EDC4B897AB}" type="presOf" srcId="{BCEF68DC-D3E7-4D7D-BA8A-4906311ADBF9}" destId="{1F39B844-BF08-40BC-9892-4735DB013F79}" srcOrd="0" destOrd="0" presId="urn:microsoft.com/office/officeart/2005/8/layout/hierarchy6"/>
    <dgm:cxn modelId="{0DCD352C-2FBF-4731-8563-41CF592355C3}" type="presOf" srcId="{8D4015CC-3CD0-4D60-8A04-8DB99711F1CF}" destId="{5AEE53B2-BAC6-4813-A18A-F622573AA37F}" srcOrd="0" destOrd="0" presId="urn:microsoft.com/office/officeart/2005/8/layout/hierarchy6"/>
    <dgm:cxn modelId="{710553EE-19C1-45DF-AD53-FEB8713AC20B}" type="presOf" srcId="{E7AE468E-D3D3-4440-8BFE-3D5C02CA5A28}" destId="{6F0116A9-747F-44E6-94F8-FDA56077ABBA}" srcOrd="0" destOrd="0" presId="urn:microsoft.com/office/officeart/2005/8/layout/hierarchy6"/>
    <dgm:cxn modelId="{EFEEDF9B-D4C3-4EE5-B89E-92822F54DA8B}" type="presOf" srcId="{B21C45A8-EBCA-487E-A507-8CE4BE192368}" destId="{196FD647-0C01-48D7-AEB9-90725E2B1B7E}" srcOrd="0" destOrd="0" presId="urn:microsoft.com/office/officeart/2005/8/layout/hierarchy6"/>
    <dgm:cxn modelId="{D3D5E3B5-6FFC-47F6-9493-A6F5EA8473C7}" type="presOf" srcId="{EC62B505-01AF-4081-BEC2-FC89862D9BE8}" destId="{504F7C57-0453-4938-9791-4BD46EB195F5}" srcOrd="0" destOrd="0" presId="urn:microsoft.com/office/officeart/2005/8/layout/hierarchy6"/>
    <dgm:cxn modelId="{33A3DC0C-DAD2-43E5-A21A-82D432DD077B}" srcId="{4A3A46A2-8770-46B1-949B-99BF77B7B7C3}" destId="{B7C2C7A3-283E-4375-9277-90684F441D1C}" srcOrd="0" destOrd="0" parTransId="{EC62B505-01AF-4081-BEC2-FC89862D9BE8}" sibTransId="{04BD259D-C6C1-4561-8B35-2914F76A1D6B}"/>
    <dgm:cxn modelId="{BE8F89FB-0AFB-47D9-84A6-BC9BDAA84952}" srcId="{94DBCEE4-CCD3-4682-8E62-6240EB4F8898}" destId="{138207B7-0093-40F2-B0C3-C1B4B2E6A3D6}" srcOrd="0" destOrd="0" parTransId="{6FD2CFF4-4D7F-4FD6-8525-8B4CD2EF1DDC}" sibTransId="{DEC54D07-5536-4A91-9761-097CD985DD74}"/>
    <dgm:cxn modelId="{6058C2AA-27AD-4F22-A9FE-6E45F589A445}" type="presOf" srcId="{2AC5EE0F-2D34-48BA-964A-8BBB6271C973}" destId="{422F69E9-3A69-47CC-BF49-0F422D39AFB6}" srcOrd="0" destOrd="0" presId="urn:microsoft.com/office/officeart/2005/8/layout/hierarchy6"/>
    <dgm:cxn modelId="{31F044CB-EB74-44F1-BAA9-754FA8A0FE6F}" type="presOf" srcId="{94DBCEE4-CCD3-4682-8E62-6240EB4F8898}" destId="{BCB413B5-2787-446B-A3C7-66A2F6865DEE}" srcOrd="0" destOrd="0" presId="urn:microsoft.com/office/officeart/2005/8/layout/hierarchy6"/>
    <dgm:cxn modelId="{026968C5-FB05-4C4C-B177-7C71458C932C}" type="presOf" srcId="{5335F23F-8B64-4F79-911F-D6D221FE4AE2}" destId="{ECB08AB5-CA0C-4403-AE9B-64591D4EEDB3}" srcOrd="0" destOrd="0" presId="urn:microsoft.com/office/officeart/2005/8/layout/hierarchy6"/>
    <dgm:cxn modelId="{40DC7DE9-EBDD-4BD3-82C5-7F2E2E22BED5}" type="presOf" srcId="{138207B7-0093-40F2-B0C3-C1B4B2E6A3D6}" destId="{AB0D246F-7FBA-4FC1-B2E0-80EEC5BC5722}" srcOrd="0" destOrd="0" presId="urn:microsoft.com/office/officeart/2005/8/layout/hierarchy6"/>
    <dgm:cxn modelId="{7D6F53D0-EDC6-40F2-B9EC-60209BBC9499}" type="presParOf" srcId="{1F39B844-BF08-40BC-9892-4735DB013F79}" destId="{D5D3D993-94B6-4112-B9EC-D7CFA839D962}" srcOrd="0" destOrd="0" presId="urn:microsoft.com/office/officeart/2005/8/layout/hierarchy6"/>
    <dgm:cxn modelId="{3806BAFF-5F0B-4303-977E-AA70F3E4E0B0}" type="presParOf" srcId="{D5D3D993-94B6-4112-B9EC-D7CFA839D962}" destId="{99CE8C23-DA8D-4B81-93C8-1222DB0A4A1D}" srcOrd="0" destOrd="0" presId="urn:microsoft.com/office/officeart/2005/8/layout/hierarchy6"/>
    <dgm:cxn modelId="{9B7D6EE0-057E-4392-BD7A-1E2AFA13FD2C}" type="presParOf" srcId="{99CE8C23-DA8D-4B81-93C8-1222DB0A4A1D}" destId="{912B81CB-4EE6-49AA-8037-67D64BE6BDE5}" srcOrd="0" destOrd="0" presId="urn:microsoft.com/office/officeart/2005/8/layout/hierarchy6"/>
    <dgm:cxn modelId="{AC3D39C7-207C-4D63-806D-B7AAC4E29C14}" type="presParOf" srcId="{912B81CB-4EE6-49AA-8037-67D64BE6BDE5}" destId="{BCB413B5-2787-446B-A3C7-66A2F6865DEE}" srcOrd="0" destOrd="0" presId="urn:microsoft.com/office/officeart/2005/8/layout/hierarchy6"/>
    <dgm:cxn modelId="{0D8DEDD2-858C-40CA-AD04-D542ECFEC384}" type="presParOf" srcId="{912B81CB-4EE6-49AA-8037-67D64BE6BDE5}" destId="{999A1B18-D822-45EA-A238-A7C0179102B6}" srcOrd="1" destOrd="0" presId="urn:microsoft.com/office/officeart/2005/8/layout/hierarchy6"/>
    <dgm:cxn modelId="{D27086D4-6367-4D5D-8022-0C3009EE9E5E}" type="presParOf" srcId="{999A1B18-D822-45EA-A238-A7C0179102B6}" destId="{377CC2E8-8A3C-4CA7-A81B-86131478ED3B}" srcOrd="0" destOrd="0" presId="urn:microsoft.com/office/officeart/2005/8/layout/hierarchy6"/>
    <dgm:cxn modelId="{4855E2A2-5FF3-4810-824E-A34CDECDD50D}" type="presParOf" srcId="{999A1B18-D822-45EA-A238-A7C0179102B6}" destId="{7D51E9C8-9124-4698-AB8F-B41E6BD3CA62}" srcOrd="1" destOrd="0" presId="urn:microsoft.com/office/officeart/2005/8/layout/hierarchy6"/>
    <dgm:cxn modelId="{BCD0D837-4224-4BE7-ACD7-621A0348E082}" type="presParOf" srcId="{7D51E9C8-9124-4698-AB8F-B41E6BD3CA62}" destId="{AB0D246F-7FBA-4FC1-B2E0-80EEC5BC5722}" srcOrd="0" destOrd="0" presId="urn:microsoft.com/office/officeart/2005/8/layout/hierarchy6"/>
    <dgm:cxn modelId="{A1FCF6F3-5849-4762-A1B6-4E00AA43F205}" type="presParOf" srcId="{7D51E9C8-9124-4698-AB8F-B41E6BD3CA62}" destId="{945A808F-C242-4860-8FEE-59722B17B0A5}" srcOrd="1" destOrd="0" presId="urn:microsoft.com/office/officeart/2005/8/layout/hierarchy6"/>
    <dgm:cxn modelId="{FFBC029A-BE2D-4A90-AC35-EA47C7E14C72}" type="presParOf" srcId="{945A808F-C242-4860-8FEE-59722B17B0A5}" destId="{2CE5E8CB-B779-44E9-8337-2D4DE041B4E5}" srcOrd="0" destOrd="0" presId="urn:microsoft.com/office/officeart/2005/8/layout/hierarchy6"/>
    <dgm:cxn modelId="{A38DBB92-2874-45C9-9D06-9E636F4C1A3F}" type="presParOf" srcId="{945A808F-C242-4860-8FEE-59722B17B0A5}" destId="{FA6BE2C7-25D4-4820-B567-FEB8C6B4D7F6}" srcOrd="1" destOrd="0" presId="urn:microsoft.com/office/officeart/2005/8/layout/hierarchy6"/>
    <dgm:cxn modelId="{6535A657-047E-4680-A1BA-A6597E9883F3}" type="presParOf" srcId="{FA6BE2C7-25D4-4820-B567-FEB8C6B4D7F6}" destId="{ECB08AB5-CA0C-4403-AE9B-64591D4EEDB3}" srcOrd="0" destOrd="0" presId="urn:microsoft.com/office/officeart/2005/8/layout/hierarchy6"/>
    <dgm:cxn modelId="{F7941A71-49F9-4DD1-BBC7-82CCFAC62677}" type="presParOf" srcId="{FA6BE2C7-25D4-4820-B567-FEB8C6B4D7F6}" destId="{C6CEE0B9-3F0F-48A0-BB49-703BA0529FF1}" srcOrd="1" destOrd="0" presId="urn:microsoft.com/office/officeart/2005/8/layout/hierarchy6"/>
    <dgm:cxn modelId="{998EE0EA-384F-41BA-8DBD-F158FE98505D}" type="presParOf" srcId="{C6CEE0B9-3F0F-48A0-BB49-703BA0529FF1}" destId="{5AEE53B2-BAC6-4813-A18A-F622573AA37F}" srcOrd="0" destOrd="0" presId="urn:microsoft.com/office/officeart/2005/8/layout/hierarchy6"/>
    <dgm:cxn modelId="{F28DD9B0-1E21-4F14-939C-258A4D092C0D}" type="presParOf" srcId="{C6CEE0B9-3F0F-48A0-BB49-703BA0529FF1}" destId="{71526094-7EEE-45DA-924D-2046C688B40E}" srcOrd="1" destOrd="0" presId="urn:microsoft.com/office/officeart/2005/8/layout/hierarchy6"/>
    <dgm:cxn modelId="{180F6AE9-BF9E-47B8-899C-3EFFFAA89A37}" type="presParOf" srcId="{71526094-7EEE-45DA-924D-2046C688B40E}" destId="{422F69E9-3A69-47CC-BF49-0F422D39AFB6}" srcOrd="0" destOrd="0" presId="urn:microsoft.com/office/officeart/2005/8/layout/hierarchy6"/>
    <dgm:cxn modelId="{6AB4B14D-325F-407A-9FB1-333E1EEE181F}" type="presParOf" srcId="{71526094-7EEE-45DA-924D-2046C688B40E}" destId="{80A2A8E5-2625-4EF4-9123-074ADA912F62}" srcOrd="1" destOrd="0" presId="urn:microsoft.com/office/officeart/2005/8/layout/hierarchy6"/>
    <dgm:cxn modelId="{EDC22B6D-BF98-4F5A-BD36-47E29DF445B5}" type="presParOf" srcId="{80A2A8E5-2625-4EF4-9123-074ADA912F62}" destId="{9B94552A-5A42-413A-A63C-4E36F74E4823}" srcOrd="0" destOrd="0" presId="urn:microsoft.com/office/officeart/2005/8/layout/hierarchy6"/>
    <dgm:cxn modelId="{C7302479-405B-4267-9A3D-0F59EB8B9192}" type="presParOf" srcId="{80A2A8E5-2625-4EF4-9123-074ADA912F62}" destId="{ECD9D86E-426D-4948-9623-07B66E5AB993}" srcOrd="1" destOrd="0" presId="urn:microsoft.com/office/officeart/2005/8/layout/hierarchy6"/>
    <dgm:cxn modelId="{82184D17-6B71-48B1-9C44-ACFFEB0403D2}" type="presParOf" srcId="{ECD9D86E-426D-4948-9623-07B66E5AB993}" destId="{607FB4A5-662A-4899-ABED-0D4C48148A4C}" srcOrd="0" destOrd="0" presId="urn:microsoft.com/office/officeart/2005/8/layout/hierarchy6"/>
    <dgm:cxn modelId="{A32D2DE3-E8AA-4F84-97C5-22975983B191}" type="presParOf" srcId="{ECD9D86E-426D-4948-9623-07B66E5AB993}" destId="{4FDB4BD5-3CCB-4440-BD17-233FC05E5137}" srcOrd="1" destOrd="0" presId="urn:microsoft.com/office/officeart/2005/8/layout/hierarchy6"/>
    <dgm:cxn modelId="{907AF551-85AB-434A-AE5C-F2F7509F5D13}" type="presParOf" srcId="{999A1B18-D822-45EA-A238-A7C0179102B6}" destId="{196FD647-0C01-48D7-AEB9-90725E2B1B7E}" srcOrd="2" destOrd="0" presId="urn:microsoft.com/office/officeart/2005/8/layout/hierarchy6"/>
    <dgm:cxn modelId="{E4AFA73F-4963-4569-AA9B-53632A9D3361}" type="presParOf" srcId="{999A1B18-D822-45EA-A238-A7C0179102B6}" destId="{18409178-0E5D-4693-879E-503656EE3EAC}" srcOrd="3" destOrd="0" presId="urn:microsoft.com/office/officeart/2005/8/layout/hierarchy6"/>
    <dgm:cxn modelId="{1D4E6848-DEE8-4809-BA13-EB6B2E011232}" type="presParOf" srcId="{18409178-0E5D-4693-879E-503656EE3EAC}" destId="{48FA1D5B-D5EC-44C4-8C9A-512E2D816646}" srcOrd="0" destOrd="0" presId="urn:microsoft.com/office/officeart/2005/8/layout/hierarchy6"/>
    <dgm:cxn modelId="{CFBF0804-14DE-42CB-BCC5-5C82A8B9DB6E}" type="presParOf" srcId="{18409178-0E5D-4693-879E-503656EE3EAC}" destId="{70E30B69-7168-422B-9270-12DE27D2598D}" srcOrd="1" destOrd="0" presId="urn:microsoft.com/office/officeart/2005/8/layout/hierarchy6"/>
    <dgm:cxn modelId="{7B40647F-D138-4662-A340-0851B0792C7E}" type="presParOf" srcId="{70E30B69-7168-422B-9270-12DE27D2598D}" destId="{0C97C315-690B-402F-91A8-330ADC9C8A33}" srcOrd="0" destOrd="0" presId="urn:microsoft.com/office/officeart/2005/8/layout/hierarchy6"/>
    <dgm:cxn modelId="{748D42B3-233C-4086-9564-18AB15AA2630}" type="presParOf" srcId="{70E30B69-7168-422B-9270-12DE27D2598D}" destId="{0D2766F0-189E-47D3-B606-3E760C2396F3}" srcOrd="1" destOrd="0" presId="urn:microsoft.com/office/officeart/2005/8/layout/hierarchy6"/>
    <dgm:cxn modelId="{638029BF-F0FD-45C1-B95B-6F5EF0EE1F02}" type="presParOf" srcId="{0D2766F0-189E-47D3-B606-3E760C2396F3}" destId="{498E204E-AF3C-4D44-A54C-8DCAE6BA7B0B}" srcOrd="0" destOrd="0" presId="urn:microsoft.com/office/officeart/2005/8/layout/hierarchy6"/>
    <dgm:cxn modelId="{310C4C30-F289-40EE-958B-F0F10E94B3CC}" type="presParOf" srcId="{0D2766F0-189E-47D3-B606-3E760C2396F3}" destId="{81BE20C3-9B6E-4790-82AB-CB40621C52B1}" srcOrd="1" destOrd="0" presId="urn:microsoft.com/office/officeart/2005/8/layout/hierarchy6"/>
    <dgm:cxn modelId="{FF575F77-1B94-4617-8720-762CF938E6BB}" type="presParOf" srcId="{81BE20C3-9B6E-4790-82AB-CB40621C52B1}" destId="{9E4F3737-6956-47D7-A9B3-687433444C3C}" srcOrd="0" destOrd="0" presId="urn:microsoft.com/office/officeart/2005/8/layout/hierarchy6"/>
    <dgm:cxn modelId="{777C912B-0616-4EFF-867A-9DE462BB788A}" type="presParOf" srcId="{81BE20C3-9B6E-4790-82AB-CB40621C52B1}" destId="{F4D5FB64-B23B-468D-B475-980BFE60D400}" srcOrd="1" destOrd="0" presId="urn:microsoft.com/office/officeart/2005/8/layout/hierarchy6"/>
    <dgm:cxn modelId="{580A98AA-27CD-48B5-B4A5-70F830AFD321}" type="presParOf" srcId="{F4D5FB64-B23B-468D-B475-980BFE60D400}" destId="{2EF3EA9B-78D8-4B9E-A82C-8A2489638CBC}" srcOrd="0" destOrd="0" presId="urn:microsoft.com/office/officeart/2005/8/layout/hierarchy6"/>
    <dgm:cxn modelId="{4EA7A550-C7F3-48E8-A0DC-C2DC5923405B}" type="presParOf" srcId="{F4D5FB64-B23B-468D-B475-980BFE60D400}" destId="{31F96719-33C4-4671-A9C8-D15D021BF5E4}" srcOrd="1" destOrd="0" presId="urn:microsoft.com/office/officeart/2005/8/layout/hierarchy6"/>
    <dgm:cxn modelId="{DC82B210-9EE8-481A-BCA1-8C71D9A5893A}" type="presParOf" srcId="{999A1B18-D822-45EA-A238-A7C0179102B6}" destId="{D6713DE0-FE3B-4E53-818E-00F4744802F1}" srcOrd="4" destOrd="0" presId="urn:microsoft.com/office/officeart/2005/8/layout/hierarchy6"/>
    <dgm:cxn modelId="{1D9883A4-BC0E-4ED4-85BA-3302DEA7D0E1}" type="presParOf" srcId="{999A1B18-D822-45EA-A238-A7C0179102B6}" destId="{690643A3-BE14-4E93-BBC9-D7A6A0CA2E8C}" srcOrd="5" destOrd="0" presId="urn:microsoft.com/office/officeart/2005/8/layout/hierarchy6"/>
    <dgm:cxn modelId="{6B786A82-38CE-4102-8C61-7B85A95AA6D1}" type="presParOf" srcId="{690643A3-BE14-4E93-BBC9-D7A6A0CA2E8C}" destId="{35DAF817-93A9-4E5B-97D0-7E17EC89EF75}" srcOrd="0" destOrd="0" presId="urn:microsoft.com/office/officeart/2005/8/layout/hierarchy6"/>
    <dgm:cxn modelId="{60356D74-9DB2-4930-B629-B36FA7F823ED}" type="presParOf" srcId="{690643A3-BE14-4E93-BBC9-D7A6A0CA2E8C}" destId="{361CC8C1-9EF7-4188-A7D8-22B9DAC059CE}" srcOrd="1" destOrd="0" presId="urn:microsoft.com/office/officeart/2005/8/layout/hierarchy6"/>
    <dgm:cxn modelId="{EC1DF997-111F-4DA5-8F3F-0EBF1CCBD880}" type="presParOf" srcId="{361CC8C1-9EF7-4188-A7D8-22B9DAC059CE}" destId="{504F7C57-0453-4938-9791-4BD46EB195F5}" srcOrd="0" destOrd="0" presId="urn:microsoft.com/office/officeart/2005/8/layout/hierarchy6"/>
    <dgm:cxn modelId="{1C55C6F2-8F15-456B-B546-1CCB8DDA0824}" type="presParOf" srcId="{361CC8C1-9EF7-4188-A7D8-22B9DAC059CE}" destId="{099CDA91-53FF-4761-9E79-AFC2301B157D}" srcOrd="1" destOrd="0" presId="urn:microsoft.com/office/officeart/2005/8/layout/hierarchy6"/>
    <dgm:cxn modelId="{E059F264-DF73-4D4C-B3DC-78C018EB664B}" type="presParOf" srcId="{099CDA91-53FF-4761-9E79-AFC2301B157D}" destId="{B6D5DCBD-0248-4550-B452-C4206960E5A1}" srcOrd="0" destOrd="0" presId="urn:microsoft.com/office/officeart/2005/8/layout/hierarchy6"/>
    <dgm:cxn modelId="{50FE0824-2324-4905-B78B-C2FC8C547F51}" type="presParOf" srcId="{099CDA91-53FF-4761-9E79-AFC2301B157D}" destId="{D4749BFC-24F4-4E0A-9F8A-B4D6C8EEF803}" srcOrd="1" destOrd="0" presId="urn:microsoft.com/office/officeart/2005/8/layout/hierarchy6"/>
    <dgm:cxn modelId="{643339DD-7F75-44E0-8E1D-8163CC23B2CE}" type="presParOf" srcId="{D4749BFC-24F4-4E0A-9F8A-B4D6C8EEF803}" destId="{6F0116A9-747F-44E6-94F8-FDA56077ABBA}" srcOrd="0" destOrd="0" presId="urn:microsoft.com/office/officeart/2005/8/layout/hierarchy6"/>
    <dgm:cxn modelId="{7596ED1B-DA9A-4324-A5D0-8871B7711CA0}" type="presParOf" srcId="{D4749BFC-24F4-4E0A-9F8A-B4D6C8EEF803}" destId="{8FCFA87D-DB9A-48AF-B315-562832F90E66}" srcOrd="1" destOrd="0" presId="urn:microsoft.com/office/officeart/2005/8/layout/hierarchy6"/>
    <dgm:cxn modelId="{8BA021CC-2867-49BC-B0D6-B90BC917A6FE}" type="presParOf" srcId="{8FCFA87D-DB9A-48AF-B315-562832F90E66}" destId="{ED52DD30-4E99-4207-B508-3EBBDB230C1A}" srcOrd="0" destOrd="0" presId="urn:microsoft.com/office/officeart/2005/8/layout/hierarchy6"/>
    <dgm:cxn modelId="{862E24EA-EB20-4A37-A2B0-71CF01A8E05E}" type="presParOf" srcId="{8FCFA87D-DB9A-48AF-B315-562832F90E66}" destId="{42A8E3A1-67CB-4EC5-BA02-46FDDCCCEBDD}" srcOrd="1" destOrd="0" presId="urn:microsoft.com/office/officeart/2005/8/layout/hierarchy6"/>
    <dgm:cxn modelId="{F4C23BE3-3538-49B2-BD0F-8E8F6D0A4505}" type="presParOf" srcId="{1F39B844-BF08-40BC-9892-4735DB013F79}" destId="{BA411C7F-B510-4232-9D2E-DF83F50467A0}" srcOrd="1" destOrd="0" presId="urn:microsoft.com/office/officeart/2005/8/layout/hierarchy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1AA667-6817-42E9-91AA-22BE808D870A}" type="doc">
      <dgm:prSet loTypeId="urn:microsoft.com/office/officeart/2005/8/layout/hierarchy3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0049F47-FD88-4B01-BBFD-630C5BA21E3B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440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rPr>
            <a:t>Рациональное </a:t>
          </a:r>
        </a:p>
        <a:p>
          <a:r>
            <a:rPr lang="ru-RU" sz="440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rPr>
            <a:t>(логическое)</a:t>
          </a:r>
          <a:endParaRPr lang="ru-RU" sz="4400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DC1C11D7-DE23-4FD0-9C9C-692FD720D043}" type="parTrans" cxnId="{2D37525C-5A04-4D40-9351-5B5744CE32FE}">
      <dgm:prSet/>
      <dgm:spPr/>
      <dgm:t>
        <a:bodyPr/>
        <a:lstStyle/>
        <a:p>
          <a:endParaRPr lang="ru-RU"/>
        </a:p>
      </dgm:t>
    </dgm:pt>
    <dgm:pt modelId="{80BBABF2-D16F-4421-806A-06FCDDB918C6}" type="sibTrans" cxnId="{2D37525C-5A04-4D40-9351-5B5744CE32FE}">
      <dgm:prSet/>
      <dgm:spPr/>
      <dgm:t>
        <a:bodyPr/>
        <a:lstStyle/>
        <a:p>
          <a:endParaRPr lang="ru-RU"/>
        </a:p>
      </dgm:t>
    </dgm:pt>
    <dgm:pt modelId="{D3DCFDA6-69D3-4AAC-91B0-AE56B2C3E5CE}" type="asst">
      <dgm:prSet phldrT="[Текст]"/>
      <dgm:spPr/>
      <dgm:t>
        <a:bodyPr/>
        <a:lstStyle/>
        <a:p>
          <a:r>
            <a: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rPr>
            <a:t>Понятие </a:t>
          </a:r>
          <a:endParaRPr lang="ru-RU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E5BB3331-7B25-4799-A32F-400F746A3E4A}" type="parTrans" cxnId="{D40FF1FA-E041-46CD-ABBB-BB7C79FEC636}">
      <dgm:prSet/>
      <dgm:spPr/>
      <dgm:t>
        <a:bodyPr/>
        <a:lstStyle/>
        <a:p>
          <a:endParaRPr lang="ru-RU"/>
        </a:p>
      </dgm:t>
    </dgm:pt>
    <dgm:pt modelId="{52478D8E-791B-4E5E-8CE9-989298B85B95}" type="sibTrans" cxnId="{D40FF1FA-E041-46CD-ABBB-BB7C79FEC636}">
      <dgm:prSet/>
      <dgm:spPr/>
      <dgm:t>
        <a:bodyPr/>
        <a:lstStyle/>
        <a:p>
          <a:endParaRPr lang="ru-RU"/>
        </a:p>
      </dgm:t>
    </dgm:pt>
    <dgm:pt modelId="{38E89592-2F0A-412C-91FD-52995A981383}" type="asst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rPr>
            <a:t>Теории</a:t>
          </a:r>
        </a:p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rPr>
            <a:t> </a:t>
          </a:r>
          <a:endParaRPr lang="ru-RU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3D7018F7-A722-454B-B713-80D78673EF58}" type="parTrans" cxnId="{B08D301E-598A-4BC0-BCE0-914C5E1D78B0}">
      <dgm:prSet/>
      <dgm:spPr/>
      <dgm:t>
        <a:bodyPr/>
        <a:lstStyle/>
        <a:p>
          <a:endParaRPr lang="ru-RU"/>
        </a:p>
      </dgm:t>
    </dgm:pt>
    <dgm:pt modelId="{B82D23E4-9BAD-4BC0-9D50-A8945F731CDF}" type="sibTrans" cxnId="{B08D301E-598A-4BC0-BCE0-914C5E1D78B0}">
      <dgm:prSet/>
      <dgm:spPr/>
      <dgm:t>
        <a:bodyPr/>
        <a:lstStyle/>
        <a:p>
          <a:endParaRPr lang="ru-RU"/>
        </a:p>
      </dgm:t>
    </dgm:pt>
    <dgm:pt modelId="{F15E88E8-681A-45DB-AC1D-E6D36D09CE0C}" type="asst">
      <dgm:prSet/>
      <dgm:spPr/>
      <dgm:t>
        <a:bodyPr/>
        <a:lstStyle/>
        <a:p>
          <a:r>
            <a: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rPr>
            <a:t>Гипотезы </a:t>
          </a:r>
          <a:endParaRPr lang="ru-RU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C7021D79-E0C3-4594-825A-4B5775C64120}" type="parTrans" cxnId="{D6E76B08-8E57-4A77-B2DF-AB1AEE937721}">
      <dgm:prSet/>
      <dgm:spPr/>
      <dgm:t>
        <a:bodyPr/>
        <a:lstStyle/>
        <a:p>
          <a:endParaRPr lang="ru-RU"/>
        </a:p>
      </dgm:t>
    </dgm:pt>
    <dgm:pt modelId="{C8C27BF6-B024-4273-9951-0F3D28FB9F30}" type="sibTrans" cxnId="{D6E76B08-8E57-4A77-B2DF-AB1AEE937721}">
      <dgm:prSet/>
      <dgm:spPr/>
      <dgm:t>
        <a:bodyPr/>
        <a:lstStyle/>
        <a:p>
          <a:endParaRPr lang="ru-RU"/>
        </a:p>
      </dgm:t>
    </dgm:pt>
    <dgm:pt modelId="{AB24B203-6716-4295-B8FD-F6D931A3FFF2}" type="asst">
      <dgm:prSet/>
      <dgm:spPr/>
      <dgm:t>
        <a:bodyPr/>
        <a:lstStyle/>
        <a:p>
          <a:r>
            <a: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rPr>
            <a:t>Умозаключение</a:t>
          </a:r>
          <a:endParaRPr lang="ru-RU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EF416F43-FBB3-4770-A076-C7272CBBA180}" type="parTrans" cxnId="{A6E714C0-C1E4-49BE-BFAC-4F67F6E4B838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A3380D5F-5178-4258-974D-8E72CFCA8562}" type="sibTrans" cxnId="{A6E714C0-C1E4-49BE-BFAC-4F67F6E4B838}">
      <dgm:prSet/>
      <dgm:spPr/>
      <dgm:t>
        <a:bodyPr/>
        <a:lstStyle/>
        <a:p>
          <a:endParaRPr lang="ru-RU"/>
        </a:p>
      </dgm:t>
    </dgm:pt>
    <dgm:pt modelId="{42717E73-9271-4B4F-8D78-6E632392B64C}" type="asst">
      <dgm:prSet/>
      <dgm:spPr/>
      <dgm:t>
        <a:bodyPr/>
        <a:lstStyle/>
        <a:p>
          <a:r>
            <a: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rPr>
            <a:t>Суждение </a:t>
          </a:r>
          <a:endParaRPr lang="ru-RU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A51DD9FC-24FF-4332-B296-0618814B4219}" type="sibTrans" cxnId="{AEFC1EF0-2C49-4F9F-AFF0-F3F8D0903DDF}">
      <dgm:prSet/>
      <dgm:spPr/>
      <dgm:t>
        <a:bodyPr/>
        <a:lstStyle/>
        <a:p>
          <a:endParaRPr lang="ru-RU"/>
        </a:p>
      </dgm:t>
    </dgm:pt>
    <dgm:pt modelId="{FBF59566-AB74-4832-8C4D-E465C112DB00}" type="parTrans" cxnId="{AEFC1EF0-2C49-4F9F-AFF0-F3F8D0903DDF}">
      <dgm:prSet/>
      <dgm:spPr/>
      <dgm:t>
        <a:bodyPr/>
        <a:lstStyle/>
        <a:p>
          <a:endParaRPr lang="ru-RU"/>
        </a:p>
      </dgm:t>
    </dgm:pt>
    <dgm:pt modelId="{8C29963B-F22A-4AFB-AB2C-908481AB335A}" type="pres">
      <dgm:prSet presAssocID="{F11AA667-6817-42E9-91AA-22BE808D870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0DA1148-2325-45F1-A3BC-06077935655E}" type="pres">
      <dgm:prSet presAssocID="{30049F47-FD88-4B01-BBFD-630C5BA21E3B}" presName="root" presStyleCnt="0"/>
      <dgm:spPr/>
    </dgm:pt>
    <dgm:pt modelId="{66ED6C93-A8C7-4D9E-A99E-097D4C9722D2}" type="pres">
      <dgm:prSet presAssocID="{30049F47-FD88-4B01-BBFD-630C5BA21E3B}" presName="rootComposite" presStyleCnt="0"/>
      <dgm:spPr/>
    </dgm:pt>
    <dgm:pt modelId="{4EBD15AD-D8DD-4E5D-9565-99CE7ADC8482}" type="pres">
      <dgm:prSet presAssocID="{30049F47-FD88-4B01-BBFD-630C5BA21E3B}" presName="rootText" presStyleLbl="node1" presStyleIdx="0" presStyleCnt="1" custScaleX="295776" custScaleY="176102" custLinFactNeighborX="5459" custLinFactNeighborY="-26736"/>
      <dgm:spPr/>
      <dgm:t>
        <a:bodyPr/>
        <a:lstStyle/>
        <a:p>
          <a:endParaRPr lang="ru-RU"/>
        </a:p>
      </dgm:t>
    </dgm:pt>
    <dgm:pt modelId="{AB103B2E-06AD-4019-BA8C-BFA91E8848CA}" type="pres">
      <dgm:prSet presAssocID="{30049F47-FD88-4B01-BBFD-630C5BA21E3B}" presName="rootConnector" presStyleLbl="node1" presStyleIdx="0" presStyleCnt="1"/>
      <dgm:spPr/>
      <dgm:t>
        <a:bodyPr/>
        <a:lstStyle/>
        <a:p>
          <a:endParaRPr lang="ru-RU"/>
        </a:p>
      </dgm:t>
    </dgm:pt>
    <dgm:pt modelId="{011C4923-6D81-4625-9752-99C18C61839E}" type="pres">
      <dgm:prSet presAssocID="{30049F47-FD88-4B01-BBFD-630C5BA21E3B}" presName="childShape" presStyleCnt="0"/>
      <dgm:spPr/>
    </dgm:pt>
    <dgm:pt modelId="{132D8D63-A460-4DF0-B59E-CE90E1FF0374}" type="pres">
      <dgm:prSet presAssocID="{E5BB3331-7B25-4799-A32F-400F746A3E4A}" presName="Name13" presStyleLbl="parChTrans1D2" presStyleIdx="0" presStyleCnt="5"/>
      <dgm:spPr/>
      <dgm:t>
        <a:bodyPr/>
        <a:lstStyle/>
        <a:p>
          <a:endParaRPr lang="ru-RU"/>
        </a:p>
      </dgm:t>
    </dgm:pt>
    <dgm:pt modelId="{41B09696-8A57-4D0D-A8B1-87C2CFA40AF0}" type="pres">
      <dgm:prSet presAssocID="{D3DCFDA6-69D3-4AAC-91B0-AE56B2C3E5CE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3173EF-2D1D-4C2E-9982-893841DAD996}" type="pres">
      <dgm:prSet presAssocID="{FBF59566-AB74-4832-8C4D-E465C112DB00}" presName="Name13" presStyleLbl="parChTrans1D2" presStyleIdx="1" presStyleCnt="5"/>
      <dgm:spPr/>
      <dgm:t>
        <a:bodyPr/>
        <a:lstStyle/>
        <a:p>
          <a:endParaRPr lang="ru-RU"/>
        </a:p>
      </dgm:t>
    </dgm:pt>
    <dgm:pt modelId="{31882CBB-5114-4134-ABDE-B58421DA83FB}" type="pres">
      <dgm:prSet presAssocID="{42717E73-9271-4B4F-8D78-6E632392B64C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2101C1-78B5-491E-9ED6-048A8C0AA4D5}" type="pres">
      <dgm:prSet presAssocID="{3D7018F7-A722-454B-B713-80D78673EF58}" presName="Name13" presStyleLbl="parChTrans1D2" presStyleIdx="2" presStyleCnt="5"/>
      <dgm:spPr/>
      <dgm:t>
        <a:bodyPr/>
        <a:lstStyle/>
        <a:p>
          <a:endParaRPr lang="ru-RU"/>
        </a:p>
      </dgm:t>
    </dgm:pt>
    <dgm:pt modelId="{4B9DD23B-9E43-4634-8E41-4B9A9471200B}" type="pres">
      <dgm:prSet presAssocID="{38E89592-2F0A-412C-91FD-52995A981383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2FA255-E8E6-43BE-86D8-256845C1FADD}" type="pres">
      <dgm:prSet presAssocID="{C7021D79-E0C3-4594-825A-4B5775C64120}" presName="Name13" presStyleLbl="parChTrans1D2" presStyleIdx="3" presStyleCnt="5"/>
      <dgm:spPr/>
      <dgm:t>
        <a:bodyPr/>
        <a:lstStyle/>
        <a:p>
          <a:endParaRPr lang="ru-RU"/>
        </a:p>
      </dgm:t>
    </dgm:pt>
    <dgm:pt modelId="{DBD792DA-A11A-4CAD-A572-C35A5B705FC3}" type="pres">
      <dgm:prSet presAssocID="{F15E88E8-681A-45DB-AC1D-E6D36D09CE0C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12AE90-E454-4596-97EF-19C900D946AE}" type="pres">
      <dgm:prSet presAssocID="{EF416F43-FBB3-4770-A076-C7272CBBA180}" presName="Name13" presStyleLbl="parChTrans1D2" presStyleIdx="4" presStyleCnt="5"/>
      <dgm:spPr/>
      <dgm:t>
        <a:bodyPr/>
        <a:lstStyle/>
        <a:p>
          <a:endParaRPr lang="ru-RU"/>
        </a:p>
      </dgm:t>
    </dgm:pt>
    <dgm:pt modelId="{655184B3-FFDB-4231-B0F6-C512140809CC}" type="pres">
      <dgm:prSet presAssocID="{AB24B203-6716-4295-B8FD-F6D931A3FFF2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70CB3E-1415-4326-9B00-3E0C9E514578}" type="presOf" srcId="{EF416F43-FBB3-4770-A076-C7272CBBA180}" destId="{4F12AE90-E454-4596-97EF-19C900D946AE}" srcOrd="0" destOrd="0" presId="urn:microsoft.com/office/officeart/2005/8/layout/hierarchy3"/>
    <dgm:cxn modelId="{35A833A1-6684-4156-ADCE-BCC50B574119}" type="presOf" srcId="{D3DCFDA6-69D3-4AAC-91B0-AE56B2C3E5CE}" destId="{41B09696-8A57-4D0D-A8B1-87C2CFA40AF0}" srcOrd="0" destOrd="0" presId="urn:microsoft.com/office/officeart/2005/8/layout/hierarchy3"/>
    <dgm:cxn modelId="{D40FF1FA-E041-46CD-ABBB-BB7C79FEC636}" srcId="{30049F47-FD88-4B01-BBFD-630C5BA21E3B}" destId="{D3DCFDA6-69D3-4AAC-91B0-AE56B2C3E5CE}" srcOrd="0" destOrd="0" parTransId="{E5BB3331-7B25-4799-A32F-400F746A3E4A}" sibTransId="{52478D8E-791B-4E5E-8CE9-989298B85B95}"/>
    <dgm:cxn modelId="{580D3ECB-45C8-485D-A30D-1766498B9DAA}" type="presOf" srcId="{30049F47-FD88-4B01-BBFD-630C5BA21E3B}" destId="{AB103B2E-06AD-4019-BA8C-BFA91E8848CA}" srcOrd="1" destOrd="0" presId="urn:microsoft.com/office/officeart/2005/8/layout/hierarchy3"/>
    <dgm:cxn modelId="{CFBACE4E-D233-4835-94D1-11CB4F2C629E}" type="presOf" srcId="{E5BB3331-7B25-4799-A32F-400F746A3E4A}" destId="{132D8D63-A460-4DF0-B59E-CE90E1FF0374}" srcOrd="0" destOrd="0" presId="urn:microsoft.com/office/officeart/2005/8/layout/hierarchy3"/>
    <dgm:cxn modelId="{204B68BC-63C7-4D34-8EC7-F61CD7E41A3A}" type="presOf" srcId="{AB24B203-6716-4295-B8FD-F6D931A3FFF2}" destId="{655184B3-FFDB-4231-B0F6-C512140809CC}" srcOrd="0" destOrd="0" presId="urn:microsoft.com/office/officeart/2005/8/layout/hierarchy3"/>
    <dgm:cxn modelId="{AEFC1EF0-2C49-4F9F-AFF0-F3F8D0903DDF}" srcId="{30049F47-FD88-4B01-BBFD-630C5BA21E3B}" destId="{42717E73-9271-4B4F-8D78-6E632392B64C}" srcOrd="1" destOrd="0" parTransId="{FBF59566-AB74-4832-8C4D-E465C112DB00}" sibTransId="{A51DD9FC-24FF-4332-B296-0618814B4219}"/>
    <dgm:cxn modelId="{0D54BA01-6E9F-4D11-ABE2-3C27D5048409}" type="presOf" srcId="{C7021D79-E0C3-4594-825A-4B5775C64120}" destId="{582FA255-E8E6-43BE-86D8-256845C1FADD}" srcOrd="0" destOrd="0" presId="urn:microsoft.com/office/officeart/2005/8/layout/hierarchy3"/>
    <dgm:cxn modelId="{1FBF7CE2-861C-4731-B709-D8DA60FADEF4}" type="presOf" srcId="{FBF59566-AB74-4832-8C4D-E465C112DB00}" destId="{7F3173EF-2D1D-4C2E-9982-893841DAD996}" srcOrd="0" destOrd="0" presId="urn:microsoft.com/office/officeart/2005/8/layout/hierarchy3"/>
    <dgm:cxn modelId="{10E8B050-FA97-49CD-8557-5490FD694FFF}" type="presOf" srcId="{3D7018F7-A722-454B-B713-80D78673EF58}" destId="{482101C1-78B5-491E-9ED6-048A8C0AA4D5}" srcOrd="0" destOrd="0" presId="urn:microsoft.com/office/officeart/2005/8/layout/hierarchy3"/>
    <dgm:cxn modelId="{5AEFEAA5-1388-4434-BADE-47AFF9FFC3F7}" type="presOf" srcId="{42717E73-9271-4B4F-8D78-6E632392B64C}" destId="{31882CBB-5114-4134-ABDE-B58421DA83FB}" srcOrd="0" destOrd="0" presId="urn:microsoft.com/office/officeart/2005/8/layout/hierarchy3"/>
    <dgm:cxn modelId="{2D37525C-5A04-4D40-9351-5B5744CE32FE}" srcId="{F11AA667-6817-42E9-91AA-22BE808D870A}" destId="{30049F47-FD88-4B01-BBFD-630C5BA21E3B}" srcOrd="0" destOrd="0" parTransId="{DC1C11D7-DE23-4FD0-9C9C-692FD720D043}" sibTransId="{80BBABF2-D16F-4421-806A-06FCDDB918C6}"/>
    <dgm:cxn modelId="{12D9420B-EF24-4DD3-8E1C-6591C309B4C1}" type="presOf" srcId="{30049F47-FD88-4B01-BBFD-630C5BA21E3B}" destId="{4EBD15AD-D8DD-4E5D-9565-99CE7ADC8482}" srcOrd="0" destOrd="0" presId="urn:microsoft.com/office/officeart/2005/8/layout/hierarchy3"/>
    <dgm:cxn modelId="{D6E76B08-8E57-4A77-B2DF-AB1AEE937721}" srcId="{30049F47-FD88-4B01-BBFD-630C5BA21E3B}" destId="{F15E88E8-681A-45DB-AC1D-E6D36D09CE0C}" srcOrd="3" destOrd="0" parTransId="{C7021D79-E0C3-4594-825A-4B5775C64120}" sibTransId="{C8C27BF6-B024-4273-9951-0F3D28FB9F30}"/>
    <dgm:cxn modelId="{7E26E8E7-2660-447F-BFAB-8427EAC2937C}" type="presOf" srcId="{38E89592-2F0A-412C-91FD-52995A981383}" destId="{4B9DD23B-9E43-4634-8E41-4B9A9471200B}" srcOrd="0" destOrd="0" presId="urn:microsoft.com/office/officeart/2005/8/layout/hierarchy3"/>
    <dgm:cxn modelId="{B0FE76C1-9066-4338-B021-BB6E3894BABB}" type="presOf" srcId="{F11AA667-6817-42E9-91AA-22BE808D870A}" destId="{8C29963B-F22A-4AFB-AB2C-908481AB335A}" srcOrd="0" destOrd="0" presId="urn:microsoft.com/office/officeart/2005/8/layout/hierarchy3"/>
    <dgm:cxn modelId="{B08D301E-598A-4BC0-BCE0-914C5E1D78B0}" srcId="{30049F47-FD88-4B01-BBFD-630C5BA21E3B}" destId="{38E89592-2F0A-412C-91FD-52995A981383}" srcOrd="2" destOrd="0" parTransId="{3D7018F7-A722-454B-B713-80D78673EF58}" sibTransId="{B82D23E4-9BAD-4BC0-9D50-A8945F731CDF}"/>
    <dgm:cxn modelId="{A6E714C0-C1E4-49BE-BFAC-4F67F6E4B838}" srcId="{30049F47-FD88-4B01-BBFD-630C5BA21E3B}" destId="{AB24B203-6716-4295-B8FD-F6D931A3FFF2}" srcOrd="4" destOrd="0" parTransId="{EF416F43-FBB3-4770-A076-C7272CBBA180}" sibTransId="{A3380D5F-5178-4258-974D-8E72CFCA8562}"/>
    <dgm:cxn modelId="{F5BA01A5-3BB0-4EB9-8D3B-2CE9C69AFAA8}" type="presOf" srcId="{F15E88E8-681A-45DB-AC1D-E6D36D09CE0C}" destId="{DBD792DA-A11A-4CAD-A572-C35A5B705FC3}" srcOrd="0" destOrd="0" presId="urn:microsoft.com/office/officeart/2005/8/layout/hierarchy3"/>
    <dgm:cxn modelId="{0FD42373-8AA9-488F-89B6-FD55AFE1FAB7}" type="presParOf" srcId="{8C29963B-F22A-4AFB-AB2C-908481AB335A}" destId="{30DA1148-2325-45F1-A3BC-06077935655E}" srcOrd="0" destOrd="0" presId="urn:microsoft.com/office/officeart/2005/8/layout/hierarchy3"/>
    <dgm:cxn modelId="{592401ED-C69B-4A2F-B0E0-296E68647375}" type="presParOf" srcId="{30DA1148-2325-45F1-A3BC-06077935655E}" destId="{66ED6C93-A8C7-4D9E-A99E-097D4C9722D2}" srcOrd="0" destOrd="0" presId="urn:microsoft.com/office/officeart/2005/8/layout/hierarchy3"/>
    <dgm:cxn modelId="{B592E2AE-6148-4BBA-84D2-C539AF6EBA31}" type="presParOf" srcId="{66ED6C93-A8C7-4D9E-A99E-097D4C9722D2}" destId="{4EBD15AD-D8DD-4E5D-9565-99CE7ADC8482}" srcOrd="0" destOrd="0" presId="urn:microsoft.com/office/officeart/2005/8/layout/hierarchy3"/>
    <dgm:cxn modelId="{826572CF-6C7B-4CB4-95C2-E2ADF8E9DAF8}" type="presParOf" srcId="{66ED6C93-A8C7-4D9E-A99E-097D4C9722D2}" destId="{AB103B2E-06AD-4019-BA8C-BFA91E8848CA}" srcOrd="1" destOrd="0" presId="urn:microsoft.com/office/officeart/2005/8/layout/hierarchy3"/>
    <dgm:cxn modelId="{FDF5645B-DC37-48B9-83A0-DDB48F1C8D25}" type="presParOf" srcId="{30DA1148-2325-45F1-A3BC-06077935655E}" destId="{011C4923-6D81-4625-9752-99C18C61839E}" srcOrd="1" destOrd="0" presId="urn:microsoft.com/office/officeart/2005/8/layout/hierarchy3"/>
    <dgm:cxn modelId="{A8EA46F2-5BB7-4AF5-9A92-ED39769EE08A}" type="presParOf" srcId="{011C4923-6D81-4625-9752-99C18C61839E}" destId="{132D8D63-A460-4DF0-B59E-CE90E1FF0374}" srcOrd="0" destOrd="0" presId="urn:microsoft.com/office/officeart/2005/8/layout/hierarchy3"/>
    <dgm:cxn modelId="{4801CAED-46D6-4040-9078-063EC87A38F9}" type="presParOf" srcId="{011C4923-6D81-4625-9752-99C18C61839E}" destId="{41B09696-8A57-4D0D-A8B1-87C2CFA40AF0}" srcOrd="1" destOrd="0" presId="urn:microsoft.com/office/officeart/2005/8/layout/hierarchy3"/>
    <dgm:cxn modelId="{29D85DB9-DC61-4FC9-9DD0-4C316F6FD498}" type="presParOf" srcId="{011C4923-6D81-4625-9752-99C18C61839E}" destId="{7F3173EF-2D1D-4C2E-9982-893841DAD996}" srcOrd="2" destOrd="0" presId="urn:microsoft.com/office/officeart/2005/8/layout/hierarchy3"/>
    <dgm:cxn modelId="{4C9865A1-B1ED-43AF-91AE-CE73AC95391C}" type="presParOf" srcId="{011C4923-6D81-4625-9752-99C18C61839E}" destId="{31882CBB-5114-4134-ABDE-B58421DA83FB}" srcOrd="3" destOrd="0" presId="urn:microsoft.com/office/officeart/2005/8/layout/hierarchy3"/>
    <dgm:cxn modelId="{D158A471-8376-4973-BCEB-152551594188}" type="presParOf" srcId="{011C4923-6D81-4625-9752-99C18C61839E}" destId="{482101C1-78B5-491E-9ED6-048A8C0AA4D5}" srcOrd="4" destOrd="0" presId="urn:microsoft.com/office/officeart/2005/8/layout/hierarchy3"/>
    <dgm:cxn modelId="{28A117CC-89EC-4AEC-8760-1961616EF3B5}" type="presParOf" srcId="{011C4923-6D81-4625-9752-99C18C61839E}" destId="{4B9DD23B-9E43-4634-8E41-4B9A9471200B}" srcOrd="5" destOrd="0" presId="urn:microsoft.com/office/officeart/2005/8/layout/hierarchy3"/>
    <dgm:cxn modelId="{56D51FBA-9FE6-4823-91FC-185DC3FBF8A8}" type="presParOf" srcId="{011C4923-6D81-4625-9752-99C18C61839E}" destId="{582FA255-E8E6-43BE-86D8-256845C1FADD}" srcOrd="6" destOrd="0" presId="urn:microsoft.com/office/officeart/2005/8/layout/hierarchy3"/>
    <dgm:cxn modelId="{91EF4B8B-2A07-4FB6-A387-591E04F8EED4}" type="presParOf" srcId="{011C4923-6D81-4625-9752-99C18C61839E}" destId="{DBD792DA-A11A-4CAD-A572-C35A5B705FC3}" srcOrd="7" destOrd="0" presId="urn:microsoft.com/office/officeart/2005/8/layout/hierarchy3"/>
    <dgm:cxn modelId="{635A4625-AEE0-43C6-AFAC-46041AAA50A5}" type="presParOf" srcId="{011C4923-6D81-4625-9752-99C18C61839E}" destId="{4F12AE90-E454-4596-97EF-19C900D946AE}" srcOrd="8" destOrd="0" presId="urn:microsoft.com/office/officeart/2005/8/layout/hierarchy3"/>
    <dgm:cxn modelId="{DB8ABCBC-B587-4DA5-978D-7801C1BE0ECF}" type="presParOf" srcId="{011C4923-6D81-4625-9752-99C18C61839E}" destId="{655184B3-FFDB-4231-B0F6-C512140809CC}" srcOrd="9" destOrd="0" presId="urn:microsoft.com/office/officeart/2005/8/layout/hierarchy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F6B5A9-28B2-4A2A-9B70-5C4B76A60DE5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DC18BE-F0B6-49A2-8C67-E382C73407E7}">
      <dgm:prSet phldrT="[Текст]"/>
      <dgm:spPr/>
      <dgm:t>
        <a:bodyPr/>
        <a:lstStyle/>
        <a:p>
          <a:r>
            <a:rPr lang="ru-RU" dirty="0" smtClean="0"/>
            <a:t>Свойства</a:t>
          </a:r>
        </a:p>
        <a:p>
          <a:r>
            <a:rPr lang="ru-RU" dirty="0" smtClean="0"/>
            <a:t>истины</a:t>
          </a:r>
          <a:endParaRPr lang="ru-RU" dirty="0"/>
        </a:p>
      </dgm:t>
    </dgm:pt>
    <dgm:pt modelId="{157CB756-7527-49D8-8785-9D2C1976E8B4}" type="parTrans" cxnId="{C8092B0B-9225-496D-8A15-64853FB21156}">
      <dgm:prSet/>
      <dgm:spPr/>
      <dgm:t>
        <a:bodyPr/>
        <a:lstStyle/>
        <a:p>
          <a:endParaRPr lang="ru-RU"/>
        </a:p>
      </dgm:t>
    </dgm:pt>
    <dgm:pt modelId="{38BC6C92-8153-48F2-91AD-80DBF23E5977}" type="sibTrans" cxnId="{C8092B0B-9225-496D-8A15-64853FB21156}">
      <dgm:prSet/>
      <dgm:spPr/>
      <dgm:t>
        <a:bodyPr/>
        <a:lstStyle/>
        <a:p>
          <a:endParaRPr lang="ru-RU"/>
        </a:p>
      </dgm:t>
    </dgm:pt>
    <dgm:pt modelId="{E6824697-BA38-42CF-B571-A3ECE95526CE}">
      <dgm:prSet phldrT="[Текст]"/>
      <dgm:spPr/>
      <dgm:t>
        <a:bodyPr/>
        <a:lstStyle/>
        <a:p>
          <a:r>
            <a:rPr lang="ru-RU" dirty="0" smtClean="0"/>
            <a:t>Конкретность </a:t>
          </a:r>
          <a:endParaRPr lang="ru-RU" dirty="0"/>
        </a:p>
      </dgm:t>
    </dgm:pt>
    <dgm:pt modelId="{CB592119-832D-4CC7-A8A7-3D4492A3F7AB}" type="parTrans" cxnId="{88AAD675-EE1D-4A11-AADD-1F2CA8A4DA7C}">
      <dgm:prSet/>
      <dgm:spPr/>
      <dgm:t>
        <a:bodyPr/>
        <a:lstStyle/>
        <a:p>
          <a:endParaRPr lang="ru-RU"/>
        </a:p>
      </dgm:t>
    </dgm:pt>
    <dgm:pt modelId="{057367DA-A6BA-4F2D-8885-03BD138C8CDD}" type="sibTrans" cxnId="{88AAD675-EE1D-4A11-AADD-1F2CA8A4DA7C}">
      <dgm:prSet/>
      <dgm:spPr/>
      <dgm:t>
        <a:bodyPr/>
        <a:lstStyle/>
        <a:p>
          <a:endParaRPr lang="ru-RU"/>
        </a:p>
      </dgm:t>
    </dgm:pt>
    <dgm:pt modelId="{B929FE80-588C-4B24-A181-5197722E7610}">
      <dgm:prSet phldrT="[Текст]"/>
      <dgm:spPr/>
      <dgm:t>
        <a:bodyPr/>
        <a:lstStyle/>
        <a:p>
          <a:r>
            <a:rPr lang="ru-RU" dirty="0" smtClean="0"/>
            <a:t>Объективность </a:t>
          </a:r>
          <a:endParaRPr lang="ru-RU" dirty="0"/>
        </a:p>
      </dgm:t>
    </dgm:pt>
    <dgm:pt modelId="{2900B261-84EE-4B66-ADB9-79B1454B912C}" type="parTrans" cxnId="{4046368E-3233-4132-A0F0-782A934B814C}">
      <dgm:prSet/>
      <dgm:spPr/>
      <dgm:t>
        <a:bodyPr/>
        <a:lstStyle/>
        <a:p>
          <a:endParaRPr lang="ru-RU"/>
        </a:p>
      </dgm:t>
    </dgm:pt>
    <dgm:pt modelId="{6721BCD7-862D-48C2-88E6-9A1D3A03E0F3}" type="sibTrans" cxnId="{4046368E-3233-4132-A0F0-782A934B814C}">
      <dgm:prSet/>
      <dgm:spPr/>
      <dgm:t>
        <a:bodyPr/>
        <a:lstStyle/>
        <a:p>
          <a:endParaRPr lang="ru-RU"/>
        </a:p>
      </dgm:t>
    </dgm:pt>
    <dgm:pt modelId="{7B7E1F83-E42D-4C49-B9B5-632A19F95894}" type="pres">
      <dgm:prSet presAssocID="{98F6B5A9-28B2-4A2A-9B70-5C4B76A60DE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0B8DED5-B44C-44C0-BA93-D942CC01EFDF}" type="pres">
      <dgm:prSet presAssocID="{71DC18BE-F0B6-49A2-8C67-E382C73407E7}" presName="hierRoot1" presStyleCnt="0"/>
      <dgm:spPr/>
    </dgm:pt>
    <dgm:pt modelId="{73CBA097-D891-4477-8467-34DDC9C00FC7}" type="pres">
      <dgm:prSet presAssocID="{71DC18BE-F0B6-49A2-8C67-E382C73407E7}" presName="composite" presStyleCnt="0"/>
      <dgm:spPr/>
    </dgm:pt>
    <dgm:pt modelId="{1F2E4A09-37B6-4111-962F-8DFFC52829C1}" type="pres">
      <dgm:prSet presAssocID="{71DC18BE-F0B6-49A2-8C67-E382C73407E7}" presName="background" presStyleLbl="node0" presStyleIdx="0" presStyleCnt="1"/>
      <dgm:spPr/>
    </dgm:pt>
    <dgm:pt modelId="{F2D99491-9BA0-432D-9E29-9A7FE5BA2AC6}" type="pres">
      <dgm:prSet presAssocID="{71DC18BE-F0B6-49A2-8C67-E382C73407E7}" presName="text" presStyleLbl="fgAcc0" presStyleIdx="0" presStyleCnt="1">
        <dgm:presLayoutVars>
          <dgm:chPref val="3"/>
        </dgm:presLayoutVars>
      </dgm:prSet>
      <dgm:spPr/>
    </dgm:pt>
    <dgm:pt modelId="{1F4CBD12-FDC3-404E-A665-16DDAF484F77}" type="pres">
      <dgm:prSet presAssocID="{71DC18BE-F0B6-49A2-8C67-E382C73407E7}" presName="hierChild2" presStyleCnt="0"/>
      <dgm:spPr/>
    </dgm:pt>
    <dgm:pt modelId="{F8EAF1B0-8315-4216-BC6A-C0A2004B11F0}" type="pres">
      <dgm:prSet presAssocID="{CB592119-832D-4CC7-A8A7-3D4492A3F7AB}" presName="Name10" presStyleLbl="parChTrans1D2" presStyleIdx="0" presStyleCnt="2"/>
      <dgm:spPr/>
    </dgm:pt>
    <dgm:pt modelId="{1E863351-9321-4778-898F-A6F438D91D0A}" type="pres">
      <dgm:prSet presAssocID="{E6824697-BA38-42CF-B571-A3ECE95526CE}" presName="hierRoot2" presStyleCnt="0"/>
      <dgm:spPr/>
    </dgm:pt>
    <dgm:pt modelId="{7D5183C4-4177-49A9-81A4-A7166E29718E}" type="pres">
      <dgm:prSet presAssocID="{E6824697-BA38-42CF-B571-A3ECE95526CE}" presName="composite2" presStyleCnt="0"/>
      <dgm:spPr/>
    </dgm:pt>
    <dgm:pt modelId="{FAC75258-6198-4533-B84D-1B8DAFE2C161}" type="pres">
      <dgm:prSet presAssocID="{E6824697-BA38-42CF-B571-A3ECE95526CE}" presName="background2" presStyleLbl="node2" presStyleIdx="0" presStyleCnt="2"/>
      <dgm:spPr/>
    </dgm:pt>
    <dgm:pt modelId="{CB5D31E0-E414-4D83-85F3-A33C3B16FE20}" type="pres">
      <dgm:prSet presAssocID="{E6824697-BA38-42CF-B571-A3ECE95526CE}" presName="text2" presStyleLbl="fgAcc2" presStyleIdx="0" presStyleCnt="2">
        <dgm:presLayoutVars>
          <dgm:chPref val="3"/>
        </dgm:presLayoutVars>
      </dgm:prSet>
      <dgm:spPr/>
    </dgm:pt>
    <dgm:pt modelId="{4AC605A3-010D-4105-9CD0-46538999FDD2}" type="pres">
      <dgm:prSet presAssocID="{E6824697-BA38-42CF-B571-A3ECE95526CE}" presName="hierChild3" presStyleCnt="0"/>
      <dgm:spPr/>
    </dgm:pt>
    <dgm:pt modelId="{610DF4B6-5DD9-4977-A7DA-D7A5F1B63609}" type="pres">
      <dgm:prSet presAssocID="{2900B261-84EE-4B66-ADB9-79B1454B912C}" presName="Name10" presStyleLbl="parChTrans1D2" presStyleIdx="1" presStyleCnt="2"/>
      <dgm:spPr/>
    </dgm:pt>
    <dgm:pt modelId="{2387D36B-32FA-4292-A6D0-2BC6725630C0}" type="pres">
      <dgm:prSet presAssocID="{B929FE80-588C-4B24-A181-5197722E7610}" presName="hierRoot2" presStyleCnt="0"/>
      <dgm:spPr/>
    </dgm:pt>
    <dgm:pt modelId="{60A80F71-9BCC-4F8C-ABFA-A9A118ABB5E8}" type="pres">
      <dgm:prSet presAssocID="{B929FE80-588C-4B24-A181-5197722E7610}" presName="composite2" presStyleCnt="0"/>
      <dgm:spPr/>
    </dgm:pt>
    <dgm:pt modelId="{E47EC384-E793-4707-8954-0D68DFD47283}" type="pres">
      <dgm:prSet presAssocID="{B929FE80-588C-4B24-A181-5197722E7610}" presName="background2" presStyleLbl="node2" presStyleIdx="1" presStyleCnt="2"/>
      <dgm:spPr/>
    </dgm:pt>
    <dgm:pt modelId="{FA5822B6-567C-4992-AA42-62F803D148F3}" type="pres">
      <dgm:prSet presAssocID="{B929FE80-588C-4B24-A181-5197722E7610}" presName="text2" presStyleLbl="fgAcc2" presStyleIdx="1" presStyleCnt="2">
        <dgm:presLayoutVars>
          <dgm:chPref val="3"/>
        </dgm:presLayoutVars>
      </dgm:prSet>
      <dgm:spPr/>
    </dgm:pt>
    <dgm:pt modelId="{D4CFB125-2B6B-4403-8E74-D009BE3D9737}" type="pres">
      <dgm:prSet presAssocID="{B929FE80-588C-4B24-A181-5197722E7610}" presName="hierChild3" presStyleCnt="0"/>
      <dgm:spPr/>
    </dgm:pt>
  </dgm:ptLst>
  <dgm:cxnLst>
    <dgm:cxn modelId="{27606FE3-E734-46B1-A1A9-B0B2B202D853}" type="presOf" srcId="{B929FE80-588C-4B24-A181-5197722E7610}" destId="{FA5822B6-567C-4992-AA42-62F803D148F3}" srcOrd="0" destOrd="0" presId="urn:microsoft.com/office/officeart/2005/8/layout/hierarchy1"/>
    <dgm:cxn modelId="{C8092B0B-9225-496D-8A15-64853FB21156}" srcId="{98F6B5A9-28B2-4A2A-9B70-5C4B76A60DE5}" destId="{71DC18BE-F0B6-49A2-8C67-E382C73407E7}" srcOrd="0" destOrd="0" parTransId="{157CB756-7527-49D8-8785-9D2C1976E8B4}" sibTransId="{38BC6C92-8153-48F2-91AD-80DBF23E5977}"/>
    <dgm:cxn modelId="{E55D5A92-6D66-43D0-8490-3FA9B5F2E03F}" type="presOf" srcId="{71DC18BE-F0B6-49A2-8C67-E382C73407E7}" destId="{F2D99491-9BA0-432D-9E29-9A7FE5BA2AC6}" srcOrd="0" destOrd="0" presId="urn:microsoft.com/office/officeart/2005/8/layout/hierarchy1"/>
    <dgm:cxn modelId="{5CC22AF2-B852-46E7-A03A-E4CC3ECE187B}" type="presOf" srcId="{CB592119-832D-4CC7-A8A7-3D4492A3F7AB}" destId="{F8EAF1B0-8315-4216-BC6A-C0A2004B11F0}" srcOrd="0" destOrd="0" presId="urn:microsoft.com/office/officeart/2005/8/layout/hierarchy1"/>
    <dgm:cxn modelId="{DC23260E-C4F5-4538-AA86-1ED4E41C1328}" type="presOf" srcId="{98F6B5A9-28B2-4A2A-9B70-5C4B76A60DE5}" destId="{7B7E1F83-E42D-4C49-B9B5-632A19F95894}" srcOrd="0" destOrd="0" presId="urn:microsoft.com/office/officeart/2005/8/layout/hierarchy1"/>
    <dgm:cxn modelId="{2215D7F8-E182-4341-8A42-AFA579B8F1A4}" type="presOf" srcId="{2900B261-84EE-4B66-ADB9-79B1454B912C}" destId="{610DF4B6-5DD9-4977-A7DA-D7A5F1B63609}" srcOrd="0" destOrd="0" presId="urn:microsoft.com/office/officeart/2005/8/layout/hierarchy1"/>
    <dgm:cxn modelId="{FE6CCFA9-E83E-4A18-B327-00E2CFEB88B7}" type="presOf" srcId="{E6824697-BA38-42CF-B571-A3ECE95526CE}" destId="{CB5D31E0-E414-4D83-85F3-A33C3B16FE20}" srcOrd="0" destOrd="0" presId="urn:microsoft.com/office/officeart/2005/8/layout/hierarchy1"/>
    <dgm:cxn modelId="{4046368E-3233-4132-A0F0-782A934B814C}" srcId="{71DC18BE-F0B6-49A2-8C67-E382C73407E7}" destId="{B929FE80-588C-4B24-A181-5197722E7610}" srcOrd="1" destOrd="0" parTransId="{2900B261-84EE-4B66-ADB9-79B1454B912C}" sibTransId="{6721BCD7-862D-48C2-88E6-9A1D3A03E0F3}"/>
    <dgm:cxn modelId="{88AAD675-EE1D-4A11-AADD-1F2CA8A4DA7C}" srcId="{71DC18BE-F0B6-49A2-8C67-E382C73407E7}" destId="{E6824697-BA38-42CF-B571-A3ECE95526CE}" srcOrd="0" destOrd="0" parTransId="{CB592119-832D-4CC7-A8A7-3D4492A3F7AB}" sibTransId="{057367DA-A6BA-4F2D-8885-03BD138C8CDD}"/>
    <dgm:cxn modelId="{02FFA1F3-2390-4D2D-8EE8-FB6F3920EF92}" type="presParOf" srcId="{7B7E1F83-E42D-4C49-B9B5-632A19F95894}" destId="{D0B8DED5-B44C-44C0-BA93-D942CC01EFDF}" srcOrd="0" destOrd="0" presId="urn:microsoft.com/office/officeart/2005/8/layout/hierarchy1"/>
    <dgm:cxn modelId="{0E9A0D73-0397-4482-84AA-D598B0983DAF}" type="presParOf" srcId="{D0B8DED5-B44C-44C0-BA93-D942CC01EFDF}" destId="{73CBA097-D891-4477-8467-34DDC9C00FC7}" srcOrd="0" destOrd="0" presId="urn:microsoft.com/office/officeart/2005/8/layout/hierarchy1"/>
    <dgm:cxn modelId="{81670F3E-1721-4B24-904F-AE43841E7C62}" type="presParOf" srcId="{73CBA097-D891-4477-8467-34DDC9C00FC7}" destId="{1F2E4A09-37B6-4111-962F-8DFFC52829C1}" srcOrd="0" destOrd="0" presId="urn:microsoft.com/office/officeart/2005/8/layout/hierarchy1"/>
    <dgm:cxn modelId="{627A07F7-911A-41A8-8AEB-EEE8AAD6834B}" type="presParOf" srcId="{73CBA097-D891-4477-8467-34DDC9C00FC7}" destId="{F2D99491-9BA0-432D-9E29-9A7FE5BA2AC6}" srcOrd="1" destOrd="0" presId="urn:microsoft.com/office/officeart/2005/8/layout/hierarchy1"/>
    <dgm:cxn modelId="{5C534231-7D1A-401E-9F71-AB7493047FF8}" type="presParOf" srcId="{D0B8DED5-B44C-44C0-BA93-D942CC01EFDF}" destId="{1F4CBD12-FDC3-404E-A665-16DDAF484F77}" srcOrd="1" destOrd="0" presId="urn:microsoft.com/office/officeart/2005/8/layout/hierarchy1"/>
    <dgm:cxn modelId="{85899B98-1158-4CC2-8BAD-BC87B0EDAF07}" type="presParOf" srcId="{1F4CBD12-FDC3-404E-A665-16DDAF484F77}" destId="{F8EAF1B0-8315-4216-BC6A-C0A2004B11F0}" srcOrd="0" destOrd="0" presId="urn:microsoft.com/office/officeart/2005/8/layout/hierarchy1"/>
    <dgm:cxn modelId="{13324BBD-821C-4C51-A9DD-9C5C8D68403F}" type="presParOf" srcId="{1F4CBD12-FDC3-404E-A665-16DDAF484F77}" destId="{1E863351-9321-4778-898F-A6F438D91D0A}" srcOrd="1" destOrd="0" presId="urn:microsoft.com/office/officeart/2005/8/layout/hierarchy1"/>
    <dgm:cxn modelId="{07DF37FB-7AE3-437B-8316-848BE10DA415}" type="presParOf" srcId="{1E863351-9321-4778-898F-A6F438D91D0A}" destId="{7D5183C4-4177-49A9-81A4-A7166E29718E}" srcOrd="0" destOrd="0" presId="urn:microsoft.com/office/officeart/2005/8/layout/hierarchy1"/>
    <dgm:cxn modelId="{72A58007-5B82-4C44-A464-E35B4CFF48B7}" type="presParOf" srcId="{7D5183C4-4177-49A9-81A4-A7166E29718E}" destId="{FAC75258-6198-4533-B84D-1B8DAFE2C161}" srcOrd="0" destOrd="0" presId="urn:microsoft.com/office/officeart/2005/8/layout/hierarchy1"/>
    <dgm:cxn modelId="{A25A7743-4629-43DB-BCC7-342581EB5894}" type="presParOf" srcId="{7D5183C4-4177-49A9-81A4-A7166E29718E}" destId="{CB5D31E0-E414-4D83-85F3-A33C3B16FE20}" srcOrd="1" destOrd="0" presId="urn:microsoft.com/office/officeart/2005/8/layout/hierarchy1"/>
    <dgm:cxn modelId="{D136D051-3F3F-4DEC-A7D7-3A0807727A29}" type="presParOf" srcId="{1E863351-9321-4778-898F-A6F438D91D0A}" destId="{4AC605A3-010D-4105-9CD0-46538999FDD2}" srcOrd="1" destOrd="0" presId="urn:microsoft.com/office/officeart/2005/8/layout/hierarchy1"/>
    <dgm:cxn modelId="{D776B6EC-23AC-47A5-B9EC-370F07862E8A}" type="presParOf" srcId="{1F4CBD12-FDC3-404E-A665-16DDAF484F77}" destId="{610DF4B6-5DD9-4977-A7DA-D7A5F1B63609}" srcOrd="2" destOrd="0" presId="urn:microsoft.com/office/officeart/2005/8/layout/hierarchy1"/>
    <dgm:cxn modelId="{3F56303D-8D13-47AA-956A-F3D04F5860AD}" type="presParOf" srcId="{1F4CBD12-FDC3-404E-A665-16DDAF484F77}" destId="{2387D36B-32FA-4292-A6D0-2BC6725630C0}" srcOrd="3" destOrd="0" presId="urn:microsoft.com/office/officeart/2005/8/layout/hierarchy1"/>
    <dgm:cxn modelId="{FF3AEA25-ECD3-41EE-A9DB-167FBF36DDD9}" type="presParOf" srcId="{2387D36B-32FA-4292-A6D0-2BC6725630C0}" destId="{60A80F71-9BCC-4F8C-ABFA-A9A118ABB5E8}" srcOrd="0" destOrd="0" presId="urn:microsoft.com/office/officeart/2005/8/layout/hierarchy1"/>
    <dgm:cxn modelId="{31F8309E-268A-4852-94C1-725FAB763297}" type="presParOf" srcId="{60A80F71-9BCC-4F8C-ABFA-A9A118ABB5E8}" destId="{E47EC384-E793-4707-8954-0D68DFD47283}" srcOrd="0" destOrd="0" presId="urn:microsoft.com/office/officeart/2005/8/layout/hierarchy1"/>
    <dgm:cxn modelId="{593DBA69-3FF5-402D-B7D2-485180E2CA5B}" type="presParOf" srcId="{60A80F71-9BCC-4F8C-ABFA-A9A118ABB5E8}" destId="{FA5822B6-567C-4992-AA42-62F803D148F3}" srcOrd="1" destOrd="0" presId="urn:microsoft.com/office/officeart/2005/8/layout/hierarchy1"/>
    <dgm:cxn modelId="{64D22CF3-D578-4DF8-BEC7-EC0A8E421042}" type="presParOf" srcId="{2387D36B-32FA-4292-A6D0-2BC6725630C0}" destId="{D4CFB125-2B6B-4403-8E74-D009BE3D9737}" srcOrd="1" destOrd="0" presId="urn:microsoft.com/office/officeart/2005/8/layout/hierarchy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D2E45F6-EF76-4912-85AB-A14B549D8AF2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DE9461-EFDD-4527-99E5-C686D4460143}">
      <dgm:prSet phldrT="[Текст]"/>
      <dgm:spPr>
        <a:solidFill>
          <a:srgbClr val="FFFF00"/>
        </a:solidFill>
        <a:ln>
          <a:solidFill>
            <a:srgbClr val="993300"/>
          </a:solidFill>
        </a:ln>
      </dgm:spPr>
      <dgm:t>
        <a:bodyPr/>
        <a:lstStyle/>
        <a:p>
          <a:r>
            <a:rPr lang="ru-RU" b="1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rPr>
            <a:t>Формы истины</a:t>
          </a:r>
          <a:endParaRPr lang="ru-RU" b="1" dirty="0">
            <a:ln>
              <a:solidFill>
                <a:sysClr val="windowText" lastClr="000000"/>
              </a:solidFill>
            </a:ln>
            <a:solidFill>
              <a:schemeClr val="tx1"/>
            </a:solidFill>
          </a:endParaRPr>
        </a:p>
      </dgm:t>
    </dgm:pt>
    <dgm:pt modelId="{04B9AA1D-81E3-43B3-B7B8-564E9DA7A0EC}" type="parTrans" cxnId="{400E8D28-66BB-4577-B6EB-6E0A971EEAFD}">
      <dgm:prSet/>
      <dgm:spPr/>
      <dgm:t>
        <a:bodyPr/>
        <a:lstStyle/>
        <a:p>
          <a:endParaRPr lang="ru-RU"/>
        </a:p>
      </dgm:t>
    </dgm:pt>
    <dgm:pt modelId="{5B067CB1-8F94-439D-A894-78013E838B5C}" type="sibTrans" cxnId="{400E8D28-66BB-4577-B6EB-6E0A971EEAFD}">
      <dgm:prSet/>
      <dgm:spPr/>
      <dgm:t>
        <a:bodyPr/>
        <a:lstStyle/>
        <a:p>
          <a:endParaRPr lang="ru-RU"/>
        </a:p>
      </dgm:t>
    </dgm:pt>
    <dgm:pt modelId="{97FC3D3E-ABAD-48FD-ACB5-13BBDE17DFDC}">
      <dgm:prSet phldrT="[Текст]" custT="1"/>
      <dgm:spPr>
        <a:solidFill>
          <a:srgbClr val="FFFF00"/>
        </a:solidFill>
        <a:ln>
          <a:solidFill>
            <a:srgbClr val="993300"/>
          </a:solidFill>
        </a:ln>
      </dgm:spPr>
      <dgm:t>
        <a:bodyPr/>
        <a:lstStyle/>
        <a:p>
          <a:r>
            <a:rPr lang="ru-RU" sz="18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rPr>
            <a:t>Житейская истина</a:t>
          </a:r>
          <a:endParaRPr lang="ru-RU" sz="1800" dirty="0">
            <a:ln>
              <a:solidFill>
                <a:sysClr val="windowText" lastClr="000000"/>
              </a:solidFill>
            </a:ln>
            <a:solidFill>
              <a:schemeClr val="tx1"/>
            </a:solidFill>
          </a:endParaRPr>
        </a:p>
      </dgm:t>
    </dgm:pt>
    <dgm:pt modelId="{AC297DBE-0D4B-4870-950D-820AEB0BFA21}" type="parTrans" cxnId="{7501AC05-AD70-448B-9FE9-A05FEA96C5B7}">
      <dgm:prSet/>
      <dgm:spPr/>
      <dgm:t>
        <a:bodyPr/>
        <a:lstStyle/>
        <a:p>
          <a:endParaRPr lang="ru-RU"/>
        </a:p>
      </dgm:t>
    </dgm:pt>
    <dgm:pt modelId="{2BC7B66E-F5E5-4117-80C7-B7CE9E497CFB}" type="sibTrans" cxnId="{7501AC05-AD70-448B-9FE9-A05FEA96C5B7}">
      <dgm:prSet/>
      <dgm:spPr/>
      <dgm:t>
        <a:bodyPr/>
        <a:lstStyle/>
        <a:p>
          <a:endParaRPr lang="ru-RU"/>
        </a:p>
      </dgm:t>
    </dgm:pt>
    <dgm:pt modelId="{9B80ED04-EF97-4CF3-AF1A-8021F8483783}">
      <dgm:prSet phldrT="[Текст]" custT="1"/>
      <dgm:spPr>
        <a:solidFill>
          <a:srgbClr val="FFFF00"/>
        </a:solidFill>
        <a:ln>
          <a:solidFill>
            <a:srgbClr val="993300"/>
          </a:solidFill>
        </a:ln>
      </dgm:spPr>
      <dgm:t>
        <a:bodyPr/>
        <a:lstStyle/>
        <a:p>
          <a:r>
            <a:rPr lang="ru-RU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rPr>
            <a:t>Художественная</a:t>
          </a:r>
        </a:p>
        <a:p>
          <a:r>
            <a:rPr lang="ru-RU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rPr>
            <a:t>истина</a:t>
          </a:r>
          <a:endParaRPr lang="ru-RU" sz="1400" dirty="0">
            <a:ln>
              <a:solidFill>
                <a:sysClr val="windowText" lastClr="000000"/>
              </a:solidFill>
            </a:ln>
            <a:solidFill>
              <a:schemeClr val="tx1"/>
            </a:solidFill>
          </a:endParaRPr>
        </a:p>
      </dgm:t>
    </dgm:pt>
    <dgm:pt modelId="{84E2E809-0D79-4C6C-9D9E-39CBDFEEC68B}" type="parTrans" cxnId="{5013E428-38E7-40BB-9B42-EC28036A0A02}">
      <dgm:prSet/>
      <dgm:spPr/>
      <dgm:t>
        <a:bodyPr/>
        <a:lstStyle/>
        <a:p>
          <a:endParaRPr lang="ru-RU"/>
        </a:p>
      </dgm:t>
    </dgm:pt>
    <dgm:pt modelId="{27FB062F-58C9-4435-AEEF-D468BD93AC26}" type="sibTrans" cxnId="{5013E428-38E7-40BB-9B42-EC28036A0A02}">
      <dgm:prSet/>
      <dgm:spPr/>
      <dgm:t>
        <a:bodyPr/>
        <a:lstStyle/>
        <a:p>
          <a:endParaRPr lang="ru-RU"/>
        </a:p>
      </dgm:t>
    </dgm:pt>
    <dgm:pt modelId="{9501748B-0676-44CA-B395-694B8DC33487}">
      <dgm:prSet phldrT="[Текст]"/>
      <dgm:spPr>
        <a:solidFill>
          <a:srgbClr val="FFFF00"/>
        </a:solidFill>
        <a:ln>
          <a:solidFill>
            <a:srgbClr val="993300"/>
          </a:solidFill>
        </a:ln>
      </dgm:spPr>
      <dgm:t>
        <a:bodyPr/>
        <a:lstStyle/>
        <a:p>
          <a:r>
            <a:rPr lang="ru-RU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rPr>
            <a:t>Нравственная</a:t>
          </a:r>
        </a:p>
        <a:p>
          <a:r>
            <a:rPr lang="ru-RU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rPr>
            <a:t>истина</a:t>
          </a:r>
          <a:endParaRPr lang="ru-RU" dirty="0">
            <a:ln>
              <a:solidFill>
                <a:sysClr val="windowText" lastClr="000000"/>
              </a:solidFill>
            </a:ln>
            <a:solidFill>
              <a:schemeClr val="tx1"/>
            </a:solidFill>
          </a:endParaRPr>
        </a:p>
      </dgm:t>
    </dgm:pt>
    <dgm:pt modelId="{04F0A722-337C-4616-AD42-E377BCB823CA}" type="parTrans" cxnId="{248D5576-B8D8-44C1-87F5-163C0B8E9541}">
      <dgm:prSet/>
      <dgm:spPr/>
      <dgm:t>
        <a:bodyPr/>
        <a:lstStyle/>
        <a:p>
          <a:endParaRPr lang="ru-RU"/>
        </a:p>
      </dgm:t>
    </dgm:pt>
    <dgm:pt modelId="{72E5A1A6-B203-40A3-9983-65AC280D5BFB}" type="sibTrans" cxnId="{248D5576-B8D8-44C1-87F5-163C0B8E9541}">
      <dgm:prSet/>
      <dgm:spPr/>
      <dgm:t>
        <a:bodyPr/>
        <a:lstStyle/>
        <a:p>
          <a:endParaRPr lang="ru-RU"/>
        </a:p>
      </dgm:t>
    </dgm:pt>
    <dgm:pt modelId="{0FD8E712-99E9-4F90-9CE0-343C42277A16}">
      <dgm:prSet phldrT="[Текст]" custT="1"/>
      <dgm:spPr>
        <a:solidFill>
          <a:srgbClr val="FFFF00"/>
        </a:solidFill>
        <a:ln>
          <a:solidFill>
            <a:srgbClr val="993300"/>
          </a:solidFill>
        </a:ln>
      </dgm:spPr>
      <dgm:t>
        <a:bodyPr/>
        <a:lstStyle/>
        <a:p>
          <a:r>
            <a:rPr lang="ru-RU" sz="40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rPr>
            <a:t>Научная истина</a:t>
          </a:r>
          <a:endParaRPr lang="ru-RU" sz="4000" dirty="0">
            <a:ln>
              <a:solidFill>
                <a:sysClr val="windowText" lastClr="000000"/>
              </a:solidFill>
            </a:ln>
            <a:solidFill>
              <a:schemeClr val="tx1"/>
            </a:solidFill>
          </a:endParaRPr>
        </a:p>
      </dgm:t>
    </dgm:pt>
    <dgm:pt modelId="{2C7F6927-EF8D-4882-B1A1-A9F0CD130595}" type="parTrans" cxnId="{594B898C-32D2-4578-BB1A-BB7D63D80924}">
      <dgm:prSet/>
      <dgm:spPr/>
      <dgm:t>
        <a:bodyPr/>
        <a:lstStyle/>
        <a:p>
          <a:endParaRPr lang="ru-RU"/>
        </a:p>
      </dgm:t>
    </dgm:pt>
    <dgm:pt modelId="{4C2BD53D-818A-4FD7-9B63-970D8C184C24}" type="sibTrans" cxnId="{594B898C-32D2-4578-BB1A-BB7D63D80924}">
      <dgm:prSet/>
      <dgm:spPr/>
      <dgm:t>
        <a:bodyPr/>
        <a:lstStyle/>
        <a:p>
          <a:endParaRPr lang="ru-RU"/>
        </a:p>
      </dgm:t>
    </dgm:pt>
    <dgm:pt modelId="{36A87CA8-1EC9-4AA7-AB52-047446BC94AB}" type="pres">
      <dgm:prSet presAssocID="{0D2E45F6-EF76-4912-85AB-A14B549D8AF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EA4C338-045D-4C99-97EA-6BCC1B721B4B}" type="pres">
      <dgm:prSet presAssocID="{A6DE9461-EFDD-4527-99E5-C686D4460143}" presName="centerShape" presStyleLbl="node0" presStyleIdx="0" presStyleCnt="1"/>
      <dgm:spPr/>
    </dgm:pt>
    <dgm:pt modelId="{6146043C-F9DC-47AC-A8EB-9E071CF47A49}" type="pres">
      <dgm:prSet presAssocID="{AC297DBE-0D4B-4870-950D-820AEB0BFA21}" presName="Name9" presStyleLbl="parChTrans1D2" presStyleIdx="0" presStyleCnt="4"/>
      <dgm:spPr/>
    </dgm:pt>
    <dgm:pt modelId="{EB524736-6EB3-4DEC-8819-C1DEAB1ACFBF}" type="pres">
      <dgm:prSet presAssocID="{AC297DBE-0D4B-4870-950D-820AEB0BFA21}" presName="connTx" presStyleLbl="parChTrans1D2" presStyleIdx="0" presStyleCnt="4"/>
      <dgm:spPr/>
    </dgm:pt>
    <dgm:pt modelId="{6616490A-759B-4B5E-89DA-30BE8655811C}" type="pres">
      <dgm:prSet presAssocID="{97FC3D3E-ABAD-48FD-ACB5-13BBDE17DFDC}" presName="node" presStyleLbl="node1" presStyleIdx="0" presStyleCnt="4">
        <dgm:presLayoutVars>
          <dgm:bulletEnabled val="1"/>
        </dgm:presLayoutVars>
      </dgm:prSet>
      <dgm:spPr/>
    </dgm:pt>
    <dgm:pt modelId="{8F25B019-5A7A-45BC-B559-954388AC73FC}" type="pres">
      <dgm:prSet presAssocID="{84E2E809-0D79-4C6C-9D9E-39CBDFEEC68B}" presName="Name9" presStyleLbl="parChTrans1D2" presStyleIdx="1" presStyleCnt="4"/>
      <dgm:spPr/>
    </dgm:pt>
    <dgm:pt modelId="{D043A854-DB5E-419D-8354-B34994842942}" type="pres">
      <dgm:prSet presAssocID="{84E2E809-0D79-4C6C-9D9E-39CBDFEEC68B}" presName="connTx" presStyleLbl="parChTrans1D2" presStyleIdx="1" presStyleCnt="4"/>
      <dgm:spPr/>
    </dgm:pt>
    <dgm:pt modelId="{84B4BF8C-2F33-4130-A724-1C8F45F97A3F}" type="pres">
      <dgm:prSet presAssocID="{9B80ED04-EF97-4CF3-AF1A-8021F8483783}" presName="node" presStyleLbl="node1" presStyleIdx="1" presStyleCnt="4" custScaleX="111233">
        <dgm:presLayoutVars>
          <dgm:bulletEnabled val="1"/>
        </dgm:presLayoutVars>
      </dgm:prSet>
      <dgm:spPr/>
    </dgm:pt>
    <dgm:pt modelId="{C971FAFE-834A-456F-9817-34AA76997A75}" type="pres">
      <dgm:prSet presAssocID="{04F0A722-337C-4616-AD42-E377BCB823CA}" presName="Name9" presStyleLbl="parChTrans1D2" presStyleIdx="2" presStyleCnt="4"/>
      <dgm:spPr/>
    </dgm:pt>
    <dgm:pt modelId="{7AF4B9E4-8752-4C02-AF98-EC783E957138}" type="pres">
      <dgm:prSet presAssocID="{04F0A722-337C-4616-AD42-E377BCB823CA}" presName="connTx" presStyleLbl="parChTrans1D2" presStyleIdx="2" presStyleCnt="4"/>
      <dgm:spPr/>
    </dgm:pt>
    <dgm:pt modelId="{B3995A96-25C4-4CC7-A133-77ED5F3D179B}" type="pres">
      <dgm:prSet presAssocID="{9501748B-0676-44CA-B395-694B8DC33487}" presName="node" presStyleLbl="node1" presStyleIdx="2" presStyleCnt="4">
        <dgm:presLayoutVars>
          <dgm:bulletEnabled val="1"/>
        </dgm:presLayoutVars>
      </dgm:prSet>
      <dgm:spPr/>
    </dgm:pt>
    <dgm:pt modelId="{37E1F977-09B1-4CFF-ACEB-B45263E1DAB3}" type="pres">
      <dgm:prSet presAssocID="{2C7F6927-EF8D-4882-B1A1-A9F0CD130595}" presName="Name9" presStyleLbl="parChTrans1D2" presStyleIdx="3" presStyleCnt="4"/>
      <dgm:spPr/>
    </dgm:pt>
    <dgm:pt modelId="{9EDD7878-3AC6-4700-B04A-6E67CAC28018}" type="pres">
      <dgm:prSet presAssocID="{2C7F6927-EF8D-4882-B1A1-A9F0CD130595}" presName="connTx" presStyleLbl="parChTrans1D2" presStyleIdx="3" presStyleCnt="4"/>
      <dgm:spPr/>
    </dgm:pt>
    <dgm:pt modelId="{9A04E620-CB15-411B-A5A3-9E11785B4B1D}" type="pres">
      <dgm:prSet presAssocID="{0FD8E712-99E9-4F90-9CE0-343C42277A16}" presName="node" presStyleLbl="node1" presStyleIdx="3" presStyleCnt="4" custScaleX="155176" custScaleY="148677" custRadScaleRad="97907" custRadScaleInc="0">
        <dgm:presLayoutVars>
          <dgm:bulletEnabled val="1"/>
        </dgm:presLayoutVars>
      </dgm:prSet>
      <dgm:spPr/>
    </dgm:pt>
  </dgm:ptLst>
  <dgm:cxnLst>
    <dgm:cxn modelId="{30BBD95D-2C1D-405B-8596-D12BF57BF81B}" type="presOf" srcId="{04F0A722-337C-4616-AD42-E377BCB823CA}" destId="{C971FAFE-834A-456F-9817-34AA76997A75}" srcOrd="0" destOrd="0" presId="urn:microsoft.com/office/officeart/2005/8/layout/radial1"/>
    <dgm:cxn modelId="{C240E844-8CD2-4C12-B110-592D2EBA2353}" type="presOf" srcId="{AC297DBE-0D4B-4870-950D-820AEB0BFA21}" destId="{EB524736-6EB3-4DEC-8819-C1DEAB1ACFBF}" srcOrd="1" destOrd="0" presId="urn:microsoft.com/office/officeart/2005/8/layout/radial1"/>
    <dgm:cxn modelId="{5013E428-38E7-40BB-9B42-EC28036A0A02}" srcId="{A6DE9461-EFDD-4527-99E5-C686D4460143}" destId="{9B80ED04-EF97-4CF3-AF1A-8021F8483783}" srcOrd="1" destOrd="0" parTransId="{84E2E809-0D79-4C6C-9D9E-39CBDFEEC68B}" sibTransId="{27FB062F-58C9-4435-AEEF-D468BD93AC26}"/>
    <dgm:cxn modelId="{7501AC05-AD70-448B-9FE9-A05FEA96C5B7}" srcId="{A6DE9461-EFDD-4527-99E5-C686D4460143}" destId="{97FC3D3E-ABAD-48FD-ACB5-13BBDE17DFDC}" srcOrd="0" destOrd="0" parTransId="{AC297DBE-0D4B-4870-950D-820AEB0BFA21}" sibTransId="{2BC7B66E-F5E5-4117-80C7-B7CE9E497CFB}"/>
    <dgm:cxn modelId="{BAD67104-32AE-47FA-B09D-F21248CB2C17}" type="presOf" srcId="{A6DE9461-EFDD-4527-99E5-C686D4460143}" destId="{6EA4C338-045D-4C99-97EA-6BCC1B721B4B}" srcOrd="0" destOrd="0" presId="urn:microsoft.com/office/officeart/2005/8/layout/radial1"/>
    <dgm:cxn modelId="{F9DCF1EA-79CE-457C-A9A2-62990A48A7F3}" type="presOf" srcId="{2C7F6927-EF8D-4882-B1A1-A9F0CD130595}" destId="{9EDD7878-3AC6-4700-B04A-6E67CAC28018}" srcOrd="1" destOrd="0" presId="urn:microsoft.com/office/officeart/2005/8/layout/radial1"/>
    <dgm:cxn modelId="{446839AE-59D3-4F84-AF65-5141A18A8C47}" type="presOf" srcId="{04F0A722-337C-4616-AD42-E377BCB823CA}" destId="{7AF4B9E4-8752-4C02-AF98-EC783E957138}" srcOrd="1" destOrd="0" presId="urn:microsoft.com/office/officeart/2005/8/layout/radial1"/>
    <dgm:cxn modelId="{A57C1845-CAB7-49AB-A55E-801D8B4E50B0}" type="presOf" srcId="{2C7F6927-EF8D-4882-B1A1-A9F0CD130595}" destId="{37E1F977-09B1-4CFF-ACEB-B45263E1DAB3}" srcOrd="0" destOrd="0" presId="urn:microsoft.com/office/officeart/2005/8/layout/radial1"/>
    <dgm:cxn modelId="{5EE3D2CA-907F-492D-978F-EE02ADC8DDC1}" type="presOf" srcId="{AC297DBE-0D4B-4870-950D-820AEB0BFA21}" destId="{6146043C-F9DC-47AC-A8EB-9E071CF47A49}" srcOrd="0" destOrd="0" presId="urn:microsoft.com/office/officeart/2005/8/layout/radial1"/>
    <dgm:cxn modelId="{594B898C-32D2-4578-BB1A-BB7D63D80924}" srcId="{A6DE9461-EFDD-4527-99E5-C686D4460143}" destId="{0FD8E712-99E9-4F90-9CE0-343C42277A16}" srcOrd="3" destOrd="0" parTransId="{2C7F6927-EF8D-4882-B1A1-A9F0CD130595}" sibTransId="{4C2BD53D-818A-4FD7-9B63-970D8C184C24}"/>
    <dgm:cxn modelId="{400E8D28-66BB-4577-B6EB-6E0A971EEAFD}" srcId="{0D2E45F6-EF76-4912-85AB-A14B549D8AF2}" destId="{A6DE9461-EFDD-4527-99E5-C686D4460143}" srcOrd="0" destOrd="0" parTransId="{04B9AA1D-81E3-43B3-B7B8-564E9DA7A0EC}" sibTransId="{5B067CB1-8F94-439D-A894-78013E838B5C}"/>
    <dgm:cxn modelId="{6EF5F1AF-97B8-46C4-83CF-366F308C525C}" type="presOf" srcId="{84E2E809-0D79-4C6C-9D9E-39CBDFEEC68B}" destId="{8F25B019-5A7A-45BC-B559-954388AC73FC}" srcOrd="0" destOrd="0" presId="urn:microsoft.com/office/officeart/2005/8/layout/radial1"/>
    <dgm:cxn modelId="{C9DFEAFB-F326-40D2-B3FF-69E305AE9F6B}" type="presOf" srcId="{0D2E45F6-EF76-4912-85AB-A14B549D8AF2}" destId="{36A87CA8-1EC9-4AA7-AB52-047446BC94AB}" srcOrd="0" destOrd="0" presId="urn:microsoft.com/office/officeart/2005/8/layout/radial1"/>
    <dgm:cxn modelId="{719EDAC9-99F5-4A6F-A95D-A089F8EA197E}" type="presOf" srcId="{0FD8E712-99E9-4F90-9CE0-343C42277A16}" destId="{9A04E620-CB15-411B-A5A3-9E11785B4B1D}" srcOrd="0" destOrd="0" presId="urn:microsoft.com/office/officeart/2005/8/layout/radial1"/>
    <dgm:cxn modelId="{CBA49767-186A-4305-BA16-ED9D3F93EDB9}" type="presOf" srcId="{9B80ED04-EF97-4CF3-AF1A-8021F8483783}" destId="{84B4BF8C-2F33-4130-A724-1C8F45F97A3F}" srcOrd="0" destOrd="0" presId="urn:microsoft.com/office/officeart/2005/8/layout/radial1"/>
    <dgm:cxn modelId="{248D5576-B8D8-44C1-87F5-163C0B8E9541}" srcId="{A6DE9461-EFDD-4527-99E5-C686D4460143}" destId="{9501748B-0676-44CA-B395-694B8DC33487}" srcOrd="2" destOrd="0" parTransId="{04F0A722-337C-4616-AD42-E377BCB823CA}" sibTransId="{72E5A1A6-B203-40A3-9983-65AC280D5BFB}"/>
    <dgm:cxn modelId="{51061E59-CE92-4B61-A4B2-0F86CF27A317}" type="presOf" srcId="{9501748B-0676-44CA-B395-694B8DC33487}" destId="{B3995A96-25C4-4CC7-A133-77ED5F3D179B}" srcOrd="0" destOrd="0" presId="urn:microsoft.com/office/officeart/2005/8/layout/radial1"/>
    <dgm:cxn modelId="{4657687C-CD77-44CB-A678-8F95BF6C3A88}" type="presOf" srcId="{84E2E809-0D79-4C6C-9D9E-39CBDFEEC68B}" destId="{D043A854-DB5E-419D-8354-B34994842942}" srcOrd="1" destOrd="0" presId="urn:microsoft.com/office/officeart/2005/8/layout/radial1"/>
    <dgm:cxn modelId="{E331D14C-F0B9-41C6-A04E-373F89FED907}" type="presOf" srcId="{97FC3D3E-ABAD-48FD-ACB5-13BBDE17DFDC}" destId="{6616490A-759B-4B5E-89DA-30BE8655811C}" srcOrd="0" destOrd="0" presId="urn:microsoft.com/office/officeart/2005/8/layout/radial1"/>
    <dgm:cxn modelId="{8B7FE13D-021C-4B8D-9DC0-E5C298C38A7B}" type="presParOf" srcId="{36A87CA8-1EC9-4AA7-AB52-047446BC94AB}" destId="{6EA4C338-045D-4C99-97EA-6BCC1B721B4B}" srcOrd="0" destOrd="0" presId="urn:microsoft.com/office/officeart/2005/8/layout/radial1"/>
    <dgm:cxn modelId="{4BF04B9A-E2B8-474A-91DA-866DF3F94D2F}" type="presParOf" srcId="{36A87CA8-1EC9-4AA7-AB52-047446BC94AB}" destId="{6146043C-F9DC-47AC-A8EB-9E071CF47A49}" srcOrd="1" destOrd="0" presId="urn:microsoft.com/office/officeart/2005/8/layout/radial1"/>
    <dgm:cxn modelId="{1674CD68-9A2A-475A-8AC3-70FF376CC03F}" type="presParOf" srcId="{6146043C-F9DC-47AC-A8EB-9E071CF47A49}" destId="{EB524736-6EB3-4DEC-8819-C1DEAB1ACFBF}" srcOrd="0" destOrd="0" presId="urn:microsoft.com/office/officeart/2005/8/layout/radial1"/>
    <dgm:cxn modelId="{2416C0AF-E984-4E84-833F-F747BA645699}" type="presParOf" srcId="{36A87CA8-1EC9-4AA7-AB52-047446BC94AB}" destId="{6616490A-759B-4B5E-89DA-30BE8655811C}" srcOrd="2" destOrd="0" presId="urn:microsoft.com/office/officeart/2005/8/layout/radial1"/>
    <dgm:cxn modelId="{C8D17398-9E17-4880-8F1E-C7F80C1598D4}" type="presParOf" srcId="{36A87CA8-1EC9-4AA7-AB52-047446BC94AB}" destId="{8F25B019-5A7A-45BC-B559-954388AC73FC}" srcOrd="3" destOrd="0" presId="urn:microsoft.com/office/officeart/2005/8/layout/radial1"/>
    <dgm:cxn modelId="{9F46BA8C-AB58-4A47-A19D-FDE305A211C3}" type="presParOf" srcId="{8F25B019-5A7A-45BC-B559-954388AC73FC}" destId="{D043A854-DB5E-419D-8354-B34994842942}" srcOrd="0" destOrd="0" presId="urn:microsoft.com/office/officeart/2005/8/layout/radial1"/>
    <dgm:cxn modelId="{B699CA39-0B8E-4D72-85FC-16C546DE29EF}" type="presParOf" srcId="{36A87CA8-1EC9-4AA7-AB52-047446BC94AB}" destId="{84B4BF8C-2F33-4130-A724-1C8F45F97A3F}" srcOrd="4" destOrd="0" presId="urn:microsoft.com/office/officeart/2005/8/layout/radial1"/>
    <dgm:cxn modelId="{3FA4C885-69E2-4026-8267-E3657AC4E50C}" type="presParOf" srcId="{36A87CA8-1EC9-4AA7-AB52-047446BC94AB}" destId="{C971FAFE-834A-456F-9817-34AA76997A75}" srcOrd="5" destOrd="0" presId="urn:microsoft.com/office/officeart/2005/8/layout/radial1"/>
    <dgm:cxn modelId="{1F868AA3-D5AE-4FAB-B015-03DE630B892C}" type="presParOf" srcId="{C971FAFE-834A-456F-9817-34AA76997A75}" destId="{7AF4B9E4-8752-4C02-AF98-EC783E957138}" srcOrd="0" destOrd="0" presId="urn:microsoft.com/office/officeart/2005/8/layout/radial1"/>
    <dgm:cxn modelId="{C828C14E-0A57-4D05-A004-F46F43BC6612}" type="presParOf" srcId="{36A87CA8-1EC9-4AA7-AB52-047446BC94AB}" destId="{B3995A96-25C4-4CC7-A133-77ED5F3D179B}" srcOrd="6" destOrd="0" presId="urn:microsoft.com/office/officeart/2005/8/layout/radial1"/>
    <dgm:cxn modelId="{23355ABB-9E10-4791-BCED-9A4E34C044B1}" type="presParOf" srcId="{36A87CA8-1EC9-4AA7-AB52-047446BC94AB}" destId="{37E1F977-09B1-4CFF-ACEB-B45263E1DAB3}" srcOrd="7" destOrd="0" presId="urn:microsoft.com/office/officeart/2005/8/layout/radial1"/>
    <dgm:cxn modelId="{4820DA2D-0AD2-44C2-8E2A-FD84B8FBDEAD}" type="presParOf" srcId="{37E1F977-09B1-4CFF-ACEB-B45263E1DAB3}" destId="{9EDD7878-3AC6-4700-B04A-6E67CAC28018}" srcOrd="0" destOrd="0" presId="urn:microsoft.com/office/officeart/2005/8/layout/radial1"/>
    <dgm:cxn modelId="{DEA6F006-EFAF-4AC8-BBDF-5AAEE2BF2676}" type="presParOf" srcId="{36A87CA8-1EC9-4AA7-AB52-047446BC94AB}" destId="{9A04E620-CB15-411B-A5A3-9E11785B4B1D}" srcOrd="8" destOrd="0" presId="urn:microsoft.com/office/officeart/2005/8/layout/radial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EA8E12E-6161-4A67-90D6-425D066B2A1C}" type="doc">
      <dgm:prSet loTypeId="urn:microsoft.com/office/officeart/2005/8/layout/radial2" loCatId="relationship" qsTypeId="urn:microsoft.com/office/officeart/2005/8/quickstyle/simple3" qsCatId="simple" csTypeId="urn:microsoft.com/office/officeart/2005/8/colors/accent0_3" csCatId="mainScheme" phldr="1"/>
      <dgm:spPr/>
    </dgm:pt>
    <dgm:pt modelId="{89301D28-F9BA-4CE0-80EB-9DCBCC813BA2}">
      <dgm:prSet phldrT="[Текст]" custT="1"/>
      <dgm:spPr/>
      <dgm:t>
        <a:bodyPr/>
        <a:lstStyle/>
        <a:p>
          <a:r>
            <a:rPr lang="ru-RU" sz="1800" dirty="0" smtClean="0"/>
            <a:t>Эмпирический </a:t>
          </a:r>
          <a:endParaRPr lang="ru-RU" sz="1800" dirty="0"/>
        </a:p>
      </dgm:t>
    </dgm:pt>
    <dgm:pt modelId="{BCAA79D0-6DB2-4A79-B34D-7BA34EFBFC60}" type="parTrans" cxnId="{441A6DC3-BB07-4C6D-9FF8-44AE0590179A}">
      <dgm:prSet/>
      <dgm:spPr/>
      <dgm:t>
        <a:bodyPr/>
        <a:lstStyle/>
        <a:p>
          <a:endParaRPr lang="ru-RU"/>
        </a:p>
      </dgm:t>
    </dgm:pt>
    <dgm:pt modelId="{30A27EBB-AC7C-46A2-8628-AC65557AFF9B}" type="sibTrans" cxnId="{441A6DC3-BB07-4C6D-9FF8-44AE0590179A}">
      <dgm:prSet/>
      <dgm:spPr/>
      <dgm:t>
        <a:bodyPr/>
        <a:lstStyle/>
        <a:p>
          <a:endParaRPr lang="ru-RU"/>
        </a:p>
      </dgm:t>
    </dgm:pt>
    <dgm:pt modelId="{C0C5881B-86A4-43A1-880A-E239824AFCEB}">
      <dgm:prSet phldrT="[Текст]" custT="1"/>
      <dgm:spPr/>
      <dgm:t>
        <a:bodyPr/>
        <a:lstStyle/>
        <a:p>
          <a:r>
            <a:rPr lang="ru-RU" sz="1800" dirty="0" smtClean="0"/>
            <a:t>Теоретический </a:t>
          </a:r>
          <a:endParaRPr lang="ru-RU" sz="1800" dirty="0"/>
        </a:p>
      </dgm:t>
    </dgm:pt>
    <dgm:pt modelId="{1C20B3AB-404D-4406-91BE-47AE38CD0B20}" type="parTrans" cxnId="{11CC1D9E-1473-4541-8461-E34C3FBE4B2B}">
      <dgm:prSet/>
      <dgm:spPr/>
      <dgm:t>
        <a:bodyPr/>
        <a:lstStyle/>
        <a:p>
          <a:endParaRPr lang="ru-RU"/>
        </a:p>
      </dgm:t>
    </dgm:pt>
    <dgm:pt modelId="{8D29173B-BCE6-461E-A380-FE28D0F9F608}" type="sibTrans" cxnId="{11CC1D9E-1473-4541-8461-E34C3FBE4B2B}">
      <dgm:prSet/>
      <dgm:spPr/>
      <dgm:t>
        <a:bodyPr/>
        <a:lstStyle/>
        <a:p>
          <a:endParaRPr lang="ru-RU"/>
        </a:p>
      </dgm:t>
    </dgm:pt>
    <dgm:pt modelId="{516759A6-749D-4C3B-8F64-8CD1AEBEF57E}">
      <dgm:prSet phldrT="[Текст]" custT="1"/>
      <dgm:spPr/>
      <dgm:t>
        <a:bodyPr/>
        <a:lstStyle/>
        <a:p>
          <a:r>
            <a:rPr lang="ru-RU" sz="2000" dirty="0" smtClean="0"/>
            <a:t>Уровни научного знания</a:t>
          </a:r>
          <a:endParaRPr lang="ru-RU" sz="2000" dirty="0"/>
        </a:p>
      </dgm:t>
    </dgm:pt>
    <dgm:pt modelId="{3476872A-1B1D-41E7-899F-36F6A52A1DE0}" type="parTrans" cxnId="{19D9403E-7A27-4CE8-88E0-A54AAECE3E1B}">
      <dgm:prSet/>
      <dgm:spPr/>
      <dgm:t>
        <a:bodyPr/>
        <a:lstStyle/>
        <a:p>
          <a:endParaRPr lang="ru-RU"/>
        </a:p>
      </dgm:t>
    </dgm:pt>
    <dgm:pt modelId="{4DF24262-9767-4547-95AC-EDDCD3A93C29}" type="sibTrans" cxnId="{19D9403E-7A27-4CE8-88E0-A54AAECE3E1B}">
      <dgm:prSet/>
      <dgm:spPr/>
      <dgm:t>
        <a:bodyPr/>
        <a:lstStyle/>
        <a:p>
          <a:endParaRPr lang="ru-RU"/>
        </a:p>
      </dgm:t>
    </dgm:pt>
    <dgm:pt modelId="{56C11E2D-DEB8-4D09-AE2E-C7332F8108A3}" type="pres">
      <dgm:prSet presAssocID="{BEA8E12E-6161-4A67-90D6-425D066B2A1C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80AE409B-A50C-4624-9FF9-26C37F2C33FA}" type="pres">
      <dgm:prSet presAssocID="{BEA8E12E-6161-4A67-90D6-425D066B2A1C}" presName="cycle" presStyleCnt="0"/>
      <dgm:spPr/>
    </dgm:pt>
    <dgm:pt modelId="{97B0DC09-2FC3-4EAA-A57F-2734CBDB8CA3}" type="pres">
      <dgm:prSet presAssocID="{BEA8E12E-6161-4A67-90D6-425D066B2A1C}" presName="centerShape" presStyleCnt="0"/>
      <dgm:spPr/>
    </dgm:pt>
    <dgm:pt modelId="{3951D1CA-0AC7-4E7D-8512-10DF3CD5D6D2}" type="pres">
      <dgm:prSet presAssocID="{BEA8E12E-6161-4A67-90D6-425D066B2A1C}" presName="connSite" presStyleLbl="node1" presStyleIdx="0" presStyleCnt="4"/>
      <dgm:spPr/>
    </dgm:pt>
    <dgm:pt modelId="{5E85F962-3478-4AC8-BA75-25C3CEE48FD4}" type="pres">
      <dgm:prSet presAssocID="{BEA8E12E-6161-4A67-90D6-425D066B2A1C}" presName="visible" presStyleLbl="node1" presStyleIdx="0" presStyleCnt="4"/>
      <dgm:spPr/>
    </dgm:pt>
    <dgm:pt modelId="{39198B49-4D28-403D-B1F6-FDF929052EF3}" type="pres">
      <dgm:prSet presAssocID="{BCAA79D0-6DB2-4A79-B34D-7BA34EFBFC60}" presName="Name25" presStyleLbl="parChTrans1D1" presStyleIdx="0" presStyleCnt="3"/>
      <dgm:spPr/>
    </dgm:pt>
    <dgm:pt modelId="{9957D55C-9472-428F-B856-FD473C0758C1}" type="pres">
      <dgm:prSet presAssocID="{89301D28-F9BA-4CE0-80EB-9DCBCC813BA2}" presName="node" presStyleCnt="0"/>
      <dgm:spPr/>
    </dgm:pt>
    <dgm:pt modelId="{1044CCD1-B595-44B6-8183-FDFCD6759EFB}" type="pres">
      <dgm:prSet presAssocID="{89301D28-F9BA-4CE0-80EB-9DCBCC813BA2}" presName="parentNode" presStyleLbl="node1" presStyleIdx="1" presStyleCnt="4" custScaleX="143436" custLinFactNeighborX="-3192" custLinFactNeighborY="-104">
        <dgm:presLayoutVars>
          <dgm:chMax val="1"/>
          <dgm:bulletEnabled val="1"/>
        </dgm:presLayoutVars>
      </dgm:prSet>
      <dgm:spPr/>
    </dgm:pt>
    <dgm:pt modelId="{9973B799-E773-4F96-AAEE-D553CD1CF3AE}" type="pres">
      <dgm:prSet presAssocID="{89301D28-F9BA-4CE0-80EB-9DCBCC813BA2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A57F5-151E-41BB-956E-60697A2CE021}" type="pres">
      <dgm:prSet presAssocID="{1C20B3AB-404D-4406-91BE-47AE38CD0B20}" presName="Name25" presStyleLbl="parChTrans1D1" presStyleIdx="1" presStyleCnt="3"/>
      <dgm:spPr/>
    </dgm:pt>
    <dgm:pt modelId="{182A87AF-5A01-4317-B11E-16A7CE8F1280}" type="pres">
      <dgm:prSet presAssocID="{C0C5881B-86A4-43A1-880A-E239824AFCEB}" presName="node" presStyleCnt="0"/>
      <dgm:spPr/>
    </dgm:pt>
    <dgm:pt modelId="{CA5C4A79-D437-44C0-B075-47C29F8F97E4}" type="pres">
      <dgm:prSet presAssocID="{C0C5881B-86A4-43A1-880A-E239824AFCEB}" presName="parentNode" presStyleLbl="node1" presStyleIdx="2" presStyleCnt="4" custScaleX="134707" custLinFactNeighborX="-19389" custLinFactNeighborY="89650">
        <dgm:presLayoutVars>
          <dgm:chMax val="1"/>
          <dgm:bulletEnabled val="1"/>
        </dgm:presLayoutVars>
      </dgm:prSet>
      <dgm:spPr/>
    </dgm:pt>
    <dgm:pt modelId="{429D3D28-F083-40D0-833A-269213D87A2E}" type="pres">
      <dgm:prSet presAssocID="{C0C5881B-86A4-43A1-880A-E239824AFCEB}" presName="childNode" presStyleLbl="revTx" presStyleIdx="0" presStyleCnt="0">
        <dgm:presLayoutVars>
          <dgm:bulletEnabled val="1"/>
        </dgm:presLayoutVars>
      </dgm:prSet>
      <dgm:spPr/>
    </dgm:pt>
    <dgm:pt modelId="{E4991938-2F61-4DFD-849B-F89140907489}" type="pres">
      <dgm:prSet presAssocID="{3476872A-1B1D-41E7-899F-36F6A52A1DE0}" presName="Name25" presStyleLbl="parChTrans1D1" presStyleIdx="2" presStyleCnt="3"/>
      <dgm:spPr/>
    </dgm:pt>
    <dgm:pt modelId="{59A47F57-B63D-42FB-8CE7-06C8B9281A0F}" type="pres">
      <dgm:prSet presAssocID="{516759A6-749D-4C3B-8F64-8CD1AEBEF57E}" presName="node" presStyleCnt="0"/>
      <dgm:spPr/>
    </dgm:pt>
    <dgm:pt modelId="{B0601873-9FF3-45BA-AEA8-6E53ECBD9E22}" type="pres">
      <dgm:prSet presAssocID="{516759A6-749D-4C3B-8F64-8CD1AEBEF57E}" presName="parentNode" presStyleLbl="node1" presStyleIdx="3" presStyleCnt="4" custLinFactX="-36807" custLinFactY="-24847" custLinFactNeighborX="-100000" custLinFactNeighborY="-100000">
        <dgm:presLayoutVars>
          <dgm:chMax val="1"/>
          <dgm:bulletEnabled val="1"/>
        </dgm:presLayoutVars>
      </dgm:prSet>
      <dgm:spPr/>
    </dgm:pt>
    <dgm:pt modelId="{B4D0511E-8A1B-4929-B9F5-B35668BA6C11}" type="pres">
      <dgm:prSet presAssocID="{516759A6-749D-4C3B-8F64-8CD1AEBEF57E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11CC1D9E-1473-4541-8461-E34C3FBE4B2B}" srcId="{BEA8E12E-6161-4A67-90D6-425D066B2A1C}" destId="{C0C5881B-86A4-43A1-880A-E239824AFCEB}" srcOrd="1" destOrd="0" parTransId="{1C20B3AB-404D-4406-91BE-47AE38CD0B20}" sibTransId="{8D29173B-BCE6-461E-A380-FE28D0F9F608}"/>
    <dgm:cxn modelId="{E0176938-7EBB-4F8F-A601-5361FADB4123}" type="presOf" srcId="{BEA8E12E-6161-4A67-90D6-425D066B2A1C}" destId="{56C11E2D-DEB8-4D09-AE2E-C7332F8108A3}" srcOrd="0" destOrd="0" presId="urn:microsoft.com/office/officeart/2005/8/layout/radial2"/>
    <dgm:cxn modelId="{441A6DC3-BB07-4C6D-9FF8-44AE0590179A}" srcId="{BEA8E12E-6161-4A67-90D6-425D066B2A1C}" destId="{89301D28-F9BA-4CE0-80EB-9DCBCC813BA2}" srcOrd="0" destOrd="0" parTransId="{BCAA79D0-6DB2-4A79-B34D-7BA34EFBFC60}" sibTransId="{30A27EBB-AC7C-46A2-8628-AC65557AFF9B}"/>
    <dgm:cxn modelId="{EC58495E-BB4E-4C34-A93C-56F4CD37F696}" type="presOf" srcId="{C0C5881B-86A4-43A1-880A-E239824AFCEB}" destId="{CA5C4A79-D437-44C0-B075-47C29F8F97E4}" srcOrd="0" destOrd="0" presId="urn:microsoft.com/office/officeart/2005/8/layout/radial2"/>
    <dgm:cxn modelId="{19D9403E-7A27-4CE8-88E0-A54AAECE3E1B}" srcId="{BEA8E12E-6161-4A67-90D6-425D066B2A1C}" destId="{516759A6-749D-4C3B-8F64-8CD1AEBEF57E}" srcOrd="2" destOrd="0" parTransId="{3476872A-1B1D-41E7-899F-36F6A52A1DE0}" sibTransId="{4DF24262-9767-4547-95AC-EDDCD3A93C29}"/>
    <dgm:cxn modelId="{0D12CB72-E94B-405D-A0E8-77EABA2C87AB}" type="presOf" srcId="{3476872A-1B1D-41E7-899F-36F6A52A1DE0}" destId="{E4991938-2F61-4DFD-849B-F89140907489}" srcOrd="0" destOrd="0" presId="urn:microsoft.com/office/officeart/2005/8/layout/radial2"/>
    <dgm:cxn modelId="{99CB5CFF-5D96-43FD-850E-7FF1FB1DFE11}" type="presOf" srcId="{89301D28-F9BA-4CE0-80EB-9DCBCC813BA2}" destId="{1044CCD1-B595-44B6-8183-FDFCD6759EFB}" srcOrd="0" destOrd="0" presId="urn:microsoft.com/office/officeart/2005/8/layout/radial2"/>
    <dgm:cxn modelId="{EA006294-8BB3-4BEF-BE81-EEE4319E157C}" type="presOf" srcId="{516759A6-749D-4C3B-8F64-8CD1AEBEF57E}" destId="{B0601873-9FF3-45BA-AEA8-6E53ECBD9E22}" srcOrd="0" destOrd="0" presId="urn:microsoft.com/office/officeart/2005/8/layout/radial2"/>
    <dgm:cxn modelId="{3BE95776-3EF4-475E-AA0F-498F5F2DE551}" type="presOf" srcId="{1C20B3AB-404D-4406-91BE-47AE38CD0B20}" destId="{6A1A57F5-151E-41BB-956E-60697A2CE021}" srcOrd="0" destOrd="0" presId="urn:microsoft.com/office/officeart/2005/8/layout/radial2"/>
    <dgm:cxn modelId="{D57377F4-3BAC-42A6-A0C8-B909879E0259}" type="presOf" srcId="{BCAA79D0-6DB2-4A79-B34D-7BA34EFBFC60}" destId="{39198B49-4D28-403D-B1F6-FDF929052EF3}" srcOrd="0" destOrd="0" presId="urn:microsoft.com/office/officeart/2005/8/layout/radial2"/>
    <dgm:cxn modelId="{4FC2E798-48F2-4FC5-B025-0A334E9912B3}" type="presParOf" srcId="{56C11E2D-DEB8-4D09-AE2E-C7332F8108A3}" destId="{80AE409B-A50C-4624-9FF9-26C37F2C33FA}" srcOrd="0" destOrd="0" presId="urn:microsoft.com/office/officeart/2005/8/layout/radial2"/>
    <dgm:cxn modelId="{E51E2A15-4DC4-4738-BFF4-7ADE43D0EBB7}" type="presParOf" srcId="{80AE409B-A50C-4624-9FF9-26C37F2C33FA}" destId="{97B0DC09-2FC3-4EAA-A57F-2734CBDB8CA3}" srcOrd="0" destOrd="0" presId="urn:microsoft.com/office/officeart/2005/8/layout/radial2"/>
    <dgm:cxn modelId="{30EA24EF-A8B8-400A-A7E9-BC8AF33E6CDC}" type="presParOf" srcId="{97B0DC09-2FC3-4EAA-A57F-2734CBDB8CA3}" destId="{3951D1CA-0AC7-4E7D-8512-10DF3CD5D6D2}" srcOrd="0" destOrd="0" presId="urn:microsoft.com/office/officeart/2005/8/layout/radial2"/>
    <dgm:cxn modelId="{07C6B332-875A-4EC7-A03F-009FAF6C1E82}" type="presParOf" srcId="{97B0DC09-2FC3-4EAA-A57F-2734CBDB8CA3}" destId="{5E85F962-3478-4AC8-BA75-25C3CEE48FD4}" srcOrd="1" destOrd="0" presId="urn:microsoft.com/office/officeart/2005/8/layout/radial2"/>
    <dgm:cxn modelId="{8ED0AE95-90D5-4F03-9E21-DF7CDC97279A}" type="presParOf" srcId="{80AE409B-A50C-4624-9FF9-26C37F2C33FA}" destId="{39198B49-4D28-403D-B1F6-FDF929052EF3}" srcOrd="1" destOrd="0" presId="urn:microsoft.com/office/officeart/2005/8/layout/radial2"/>
    <dgm:cxn modelId="{BB73FE90-C88D-4EE7-B8B5-46F632D06D84}" type="presParOf" srcId="{80AE409B-A50C-4624-9FF9-26C37F2C33FA}" destId="{9957D55C-9472-428F-B856-FD473C0758C1}" srcOrd="2" destOrd="0" presId="urn:microsoft.com/office/officeart/2005/8/layout/radial2"/>
    <dgm:cxn modelId="{23DDFD22-EC5C-43A5-A45B-1F47B4737996}" type="presParOf" srcId="{9957D55C-9472-428F-B856-FD473C0758C1}" destId="{1044CCD1-B595-44B6-8183-FDFCD6759EFB}" srcOrd="0" destOrd="0" presId="urn:microsoft.com/office/officeart/2005/8/layout/radial2"/>
    <dgm:cxn modelId="{AF685E6A-A52C-49C9-B829-95E6170357C2}" type="presParOf" srcId="{9957D55C-9472-428F-B856-FD473C0758C1}" destId="{9973B799-E773-4F96-AAEE-D553CD1CF3AE}" srcOrd="1" destOrd="0" presId="urn:microsoft.com/office/officeart/2005/8/layout/radial2"/>
    <dgm:cxn modelId="{1830C93F-A9D3-4714-8390-3FFD836086B0}" type="presParOf" srcId="{80AE409B-A50C-4624-9FF9-26C37F2C33FA}" destId="{6A1A57F5-151E-41BB-956E-60697A2CE021}" srcOrd="3" destOrd="0" presId="urn:microsoft.com/office/officeart/2005/8/layout/radial2"/>
    <dgm:cxn modelId="{0225C81A-CB8A-4AA4-AE9F-2FA578882D26}" type="presParOf" srcId="{80AE409B-A50C-4624-9FF9-26C37F2C33FA}" destId="{182A87AF-5A01-4317-B11E-16A7CE8F1280}" srcOrd="4" destOrd="0" presId="urn:microsoft.com/office/officeart/2005/8/layout/radial2"/>
    <dgm:cxn modelId="{2FC32AE0-8AE9-44CE-8832-956C3FB41D97}" type="presParOf" srcId="{182A87AF-5A01-4317-B11E-16A7CE8F1280}" destId="{CA5C4A79-D437-44C0-B075-47C29F8F97E4}" srcOrd="0" destOrd="0" presId="urn:microsoft.com/office/officeart/2005/8/layout/radial2"/>
    <dgm:cxn modelId="{73E2B9EA-8C74-4740-BFC5-C97C1BB16F35}" type="presParOf" srcId="{182A87AF-5A01-4317-B11E-16A7CE8F1280}" destId="{429D3D28-F083-40D0-833A-269213D87A2E}" srcOrd="1" destOrd="0" presId="urn:microsoft.com/office/officeart/2005/8/layout/radial2"/>
    <dgm:cxn modelId="{D747A452-CC43-4B4C-AC25-3348697C66EA}" type="presParOf" srcId="{80AE409B-A50C-4624-9FF9-26C37F2C33FA}" destId="{E4991938-2F61-4DFD-849B-F89140907489}" srcOrd="5" destOrd="0" presId="urn:microsoft.com/office/officeart/2005/8/layout/radial2"/>
    <dgm:cxn modelId="{CAD6E469-C130-4F93-8669-88E742863F12}" type="presParOf" srcId="{80AE409B-A50C-4624-9FF9-26C37F2C33FA}" destId="{59A47F57-B63D-42FB-8CE7-06C8B9281A0F}" srcOrd="6" destOrd="0" presId="urn:microsoft.com/office/officeart/2005/8/layout/radial2"/>
    <dgm:cxn modelId="{A99C4347-71A0-494E-B541-B4905E7E4E9E}" type="presParOf" srcId="{59A47F57-B63D-42FB-8CE7-06C8B9281A0F}" destId="{B0601873-9FF3-45BA-AEA8-6E53ECBD9E22}" srcOrd="0" destOrd="0" presId="urn:microsoft.com/office/officeart/2005/8/layout/radial2"/>
    <dgm:cxn modelId="{BE3B2EA5-1A6A-4041-82E5-2CB78B57061F}" type="presParOf" srcId="{59A47F57-B63D-42FB-8CE7-06C8B9281A0F}" destId="{B4D0511E-8A1B-4929-B9F5-B35668BA6C11}" srcOrd="1" destOrd="0" presId="urn:microsoft.com/office/officeart/2005/8/layout/radial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13.wmf"/><Relationship Id="rId4" Type="http://schemas.openxmlformats.org/officeDocument/2006/relationships/image" Target="../media/image1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429000"/>
            <a:ext cx="8715436" cy="1470025"/>
          </a:xfrm>
        </p:spPr>
        <p:txBody>
          <a:bodyPr>
            <a:noAutofit/>
          </a:bodyPr>
          <a:lstStyle/>
          <a:p>
            <a:r>
              <a:rPr lang="ru-RU" sz="8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rackMan" pitchFamily="2" charset="0"/>
              </a:rPr>
              <a:t>Познание и знание</a:t>
            </a:r>
            <a:endParaRPr lang="ru-RU" sz="8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rackM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85728"/>
          <a:ext cx="8572560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5400" dirty="0" smtClean="0">
                <a:latin typeface="Arial" pitchFamily="34" charset="0"/>
                <a:cs typeface="Arial" pitchFamily="34" charset="0"/>
              </a:rPr>
              <a:t>Принцип объективности</a:t>
            </a:r>
          </a:p>
          <a:p>
            <a:r>
              <a:rPr lang="ru-RU" sz="5400" dirty="0" smtClean="0">
                <a:latin typeface="Arial" pitchFamily="34" charset="0"/>
                <a:cs typeface="Arial" pitchFamily="34" charset="0"/>
              </a:rPr>
              <a:t>Рационалистическая обоснованность</a:t>
            </a:r>
          </a:p>
          <a:p>
            <a:r>
              <a:rPr lang="ru-RU" sz="5400" dirty="0" smtClean="0">
                <a:latin typeface="Arial" pitchFamily="34" charset="0"/>
                <a:cs typeface="Arial" pitchFamily="34" charset="0"/>
              </a:rPr>
              <a:t>Системность знания</a:t>
            </a:r>
          </a:p>
          <a:p>
            <a:r>
              <a:rPr lang="ru-RU" sz="5400" dirty="0" smtClean="0">
                <a:latin typeface="Arial" pitchFamily="34" charset="0"/>
                <a:cs typeface="Arial" pitchFamily="34" charset="0"/>
              </a:rPr>
              <a:t>Проверяемость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ooper" pitchFamily="2" charset="0"/>
              </a:rPr>
              <a:t>Научное познание</a:t>
            </a:r>
            <a:endParaRPr lang="ru-RU" b="1" dirty="0">
              <a:latin typeface="Coope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428604"/>
          <a:ext cx="8286808" cy="5697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14942" y="714356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Объект изучается со стороны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Доступно наблюдение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29256" y="4214818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Работа с логической моделью</a:t>
            </a:r>
            <a:endParaRPr lang="ru-RU" dirty="0"/>
          </a:p>
        </p:txBody>
      </p:sp>
      <p:sp>
        <p:nvSpPr>
          <p:cNvPr id="8" name="Прямоугольная выноска 7"/>
          <p:cNvSpPr/>
          <p:nvPr/>
        </p:nvSpPr>
        <p:spPr>
          <a:xfrm flipV="1">
            <a:off x="5500694" y="1857364"/>
            <a:ext cx="3357586" cy="2143140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786446" y="1928802"/>
            <a:ext cx="29289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Наблюдение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Измерение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Описание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Сравнение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Эксперимент</a:t>
            </a:r>
          </a:p>
          <a:p>
            <a:endParaRPr lang="ru-RU" dirty="0" smtClean="0"/>
          </a:p>
          <a:p>
            <a:r>
              <a:rPr lang="ru-RU" dirty="0" smtClean="0"/>
              <a:t>Знания фрагментарны </a:t>
            </a:r>
            <a:endParaRPr lang="ru-RU" dirty="0"/>
          </a:p>
        </p:txBody>
      </p:sp>
      <p:sp>
        <p:nvSpPr>
          <p:cNvPr id="10" name="Прямоугольная выноска 9"/>
          <p:cNvSpPr/>
          <p:nvPr/>
        </p:nvSpPr>
        <p:spPr>
          <a:xfrm flipV="1">
            <a:off x="5643570" y="5000636"/>
            <a:ext cx="3143272" cy="1714512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786446" y="4929198"/>
            <a:ext cx="30718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Аналогия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Моделирование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Абстрагирование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Идеализация </a:t>
            </a:r>
          </a:p>
          <a:p>
            <a:endParaRPr lang="ru-RU" dirty="0" smtClean="0"/>
          </a:p>
          <a:p>
            <a:r>
              <a:rPr lang="ru-RU" dirty="0" smtClean="0"/>
              <a:t>Знания систематизированы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Cranberry Cyr" pitchFamily="2" charset="-52"/>
              </a:rPr>
              <a:t>Мифология </a:t>
            </a:r>
          </a:p>
          <a:p>
            <a:r>
              <a:rPr lang="ru-RU" sz="4400" dirty="0" smtClean="0">
                <a:latin typeface="Cranberry Cyr" pitchFamily="2" charset="-52"/>
              </a:rPr>
              <a:t>Магия</a:t>
            </a:r>
          </a:p>
          <a:p>
            <a:r>
              <a:rPr lang="ru-RU" sz="4400" dirty="0" smtClean="0">
                <a:latin typeface="Cranberry Cyr" pitchFamily="2" charset="-52"/>
              </a:rPr>
              <a:t>Практическое знание</a:t>
            </a:r>
          </a:p>
          <a:p>
            <a:r>
              <a:rPr lang="ru-RU" sz="4400" dirty="0" smtClean="0">
                <a:latin typeface="Cranberry Cyr" pitchFamily="2" charset="-52"/>
              </a:rPr>
              <a:t>Народная мудрость</a:t>
            </a:r>
          </a:p>
          <a:p>
            <a:r>
              <a:rPr lang="ru-RU" sz="4400" dirty="0" smtClean="0">
                <a:latin typeface="Cranberry Cyr" pitchFamily="2" charset="-52"/>
              </a:rPr>
              <a:t>Искусство</a:t>
            </a:r>
          </a:p>
          <a:p>
            <a:r>
              <a:rPr lang="ru-RU" sz="4400" dirty="0" smtClean="0">
                <a:latin typeface="Cranberry Cyr" pitchFamily="2" charset="-52"/>
              </a:rPr>
              <a:t>Паранаука </a:t>
            </a:r>
            <a:endParaRPr lang="ru-RU" sz="4400" dirty="0">
              <a:latin typeface="Cranberry Cyr" pitchFamily="2" charset="-5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alahit" pitchFamily="2" charset="0"/>
              </a:rPr>
              <a:t>Пути познания мира</a:t>
            </a:r>
            <a:endParaRPr lang="ru-RU" dirty="0">
              <a:latin typeface="Malahi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Выводы к §7.</a:t>
            </a:r>
          </a:p>
          <a:p>
            <a:r>
              <a:rPr lang="ru-RU" dirty="0" smtClean="0"/>
              <a:t>Подготовиться к проверочной работе по разделу </a:t>
            </a:r>
            <a:r>
              <a:rPr lang="en-US" dirty="0" smtClean="0"/>
              <a:t>I</a:t>
            </a:r>
            <a:r>
              <a:rPr lang="ru-RU" dirty="0" smtClean="0"/>
              <a:t> (§1-7).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ОРГАНИЗАТОР\ОФОРМЛЕНИЕ-ИНФА\картинки\картинки\образование\BD06966_[1]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2286016" cy="2614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D:\ШКОЛА\ОРГАНИЗАТОР\ОФОРМЛЕНИЕ-ИНФА\картинки\картинки\образование\bd07214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3000372"/>
            <a:ext cx="1671638" cy="190878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643174" y="785794"/>
            <a:ext cx="54292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CyrillicOld" pitchFamily="2" charset="0"/>
              </a:rPr>
              <a:t>Знания – это результат познания </a:t>
            </a:r>
            <a:r>
              <a:rPr lang="ru-RU" sz="2400" dirty="0" smtClean="0">
                <a:latin typeface="CyrillicOld" pitchFamily="2" charset="0"/>
              </a:rPr>
              <a:t>организованного или стихийного</a:t>
            </a:r>
            <a:endParaRPr lang="ru-RU" sz="2400" dirty="0">
              <a:latin typeface="CyrillicOld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4214818"/>
            <a:ext cx="75724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yrillicOld" pitchFamily="2" charset="0"/>
              </a:rPr>
              <a:t>Познание – это процесс постижения действительности</a:t>
            </a:r>
            <a:r>
              <a:rPr lang="ru-RU" sz="2400" dirty="0" smtClean="0">
                <a:latin typeface="CyrillicOld" pitchFamily="2" charset="0"/>
              </a:rPr>
              <a:t>, накопление и осмысление данных, полученных в опыте взаимодействия человека с окружающим миром.</a:t>
            </a:r>
            <a:endParaRPr lang="ru-RU" sz="2400" dirty="0">
              <a:latin typeface="CyrillicOl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ranberry Cyr" pitchFamily="2" charset="-52"/>
              </a:rPr>
              <a:t>Познаваем ли мир?</a:t>
            </a:r>
            <a:endParaRPr lang="ru-RU" b="1" dirty="0">
              <a:latin typeface="Cranberry Cyr" pitchFamily="2" charset="-52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714356"/>
          <a:ext cx="8229600" cy="183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Пессимисты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Оптимисты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Скептики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Отрицают познаваемость мира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Утверждают о возможности познаваемости мира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Утверждают, что мир познать можно, но сомневаются в достоверности полученных знаний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1" name="Picture 3" descr="D:\ШКОЛА\ОРГАНИЗАТОР\ОФОРМЛЕНИЕ-ИНФА\картинки\картинки\смайлики\36_2_2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714488"/>
            <a:ext cx="1000132" cy="1000132"/>
          </a:xfrm>
          <a:prstGeom prst="rect">
            <a:avLst/>
          </a:prstGeom>
          <a:noFill/>
        </p:spPr>
      </p:pic>
      <p:pic>
        <p:nvPicPr>
          <p:cNvPr id="2052" name="Picture 4" descr="D:\ШКОЛА\ОРГАНИЗАТОР\ОФОРМЛЕНИЕ-ИНФА\картинки\картинки\смайлики\36_2_2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1928802"/>
            <a:ext cx="1047750" cy="1047750"/>
          </a:xfrm>
          <a:prstGeom prst="rect">
            <a:avLst/>
          </a:prstGeom>
          <a:noFill/>
        </p:spPr>
      </p:pic>
      <p:pic>
        <p:nvPicPr>
          <p:cNvPr id="2053" name="Picture 5" descr="D:\ШКОЛА\ОРГАНИЗАТОР\ОФОРМЛЕНИЕ-ИНФА\картинки\картинки\смайлики\36_2_19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2643182"/>
            <a:ext cx="857250" cy="857250"/>
          </a:xfrm>
          <a:prstGeom prst="rect">
            <a:avLst/>
          </a:prstGeom>
          <a:noFill/>
        </p:spPr>
      </p:pic>
      <p:sp>
        <p:nvSpPr>
          <p:cNvPr id="9" name="Стрелка вниз 8"/>
          <p:cNvSpPr/>
          <p:nvPr/>
        </p:nvSpPr>
        <p:spPr>
          <a:xfrm>
            <a:off x="1500166" y="2643182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28596" y="3071810"/>
            <a:ext cx="27146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b="1" dirty="0" smtClean="0"/>
              <a:t>Агностицизм</a:t>
            </a:r>
            <a:r>
              <a:rPr lang="ru-RU" dirty="0" smtClean="0"/>
              <a:t> ( от греч. а</a:t>
            </a:r>
            <a:r>
              <a:rPr lang="en-US" dirty="0" smtClean="0"/>
              <a:t>gnostos</a:t>
            </a:r>
            <a:r>
              <a:rPr lang="ru-RU" dirty="0" smtClean="0"/>
              <a:t> – непознаваемый)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В новое время – англ. ученый Д.Юм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4929198"/>
            <a:ext cx="26432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b="1" dirty="0" smtClean="0"/>
              <a:t>Конвенционализм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( </a:t>
            </a:r>
            <a:r>
              <a:rPr lang="ru-RU" dirty="0" smtClean="0"/>
              <a:t>от лат. </a:t>
            </a:r>
            <a:r>
              <a:rPr lang="en-US" dirty="0" err="1" smtClean="0"/>
              <a:t>conventio</a:t>
            </a:r>
            <a:r>
              <a:rPr lang="en-US" dirty="0" smtClean="0"/>
              <a:t> – </a:t>
            </a:r>
            <a:r>
              <a:rPr lang="ru-RU" dirty="0" smtClean="0"/>
              <a:t>договор, соглашение) – </a:t>
            </a:r>
            <a:r>
              <a:rPr lang="ru-RU" dirty="0" err="1" smtClean="0"/>
              <a:t>соглашение</a:t>
            </a:r>
            <a:r>
              <a:rPr lang="ru-RU" dirty="0" smtClean="0"/>
              <a:t> между </a:t>
            </a:r>
            <a:r>
              <a:rPr lang="ru-RU" dirty="0" smtClean="0"/>
              <a:t>учеными,  </a:t>
            </a:r>
            <a:r>
              <a:rPr lang="ru-RU" dirty="0" smtClean="0"/>
              <a:t>не может быть достоверным</a:t>
            </a:r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1500166" y="4500570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286116" y="3429000"/>
            <a:ext cx="27146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Гносеологизм </a:t>
            </a:r>
            <a:r>
              <a:rPr lang="ru-RU" dirty="0" smtClean="0"/>
              <a:t>(от греч. </a:t>
            </a:r>
            <a:r>
              <a:rPr lang="en-US" dirty="0" smtClean="0"/>
              <a:t>gnosis – </a:t>
            </a:r>
            <a:r>
              <a:rPr lang="ru-RU" dirty="0" smtClean="0"/>
              <a:t>познание, </a:t>
            </a:r>
            <a:r>
              <a:rPr lang="en-US" dirty="0" smtClean="0"/>
              <a:t>logos – </a:t>
            </a:r>
            <a:r>
              <a:rPr lang="ru-RU" dirty="0" smtClean="0"/>
              <a:t>наука)</a:t>
            </a:r>
          </a:p>
          <a:p>
            <a:endParaRPr lang="ru-RU" dirty="0" smtClean="0"/>
          </a:p>
          <a:p>
            <a:r>
              <a:rPr lang="ru-RU" dirty="0" smtClean="0"/>
              <a:t>Аргументы стр. 56</a:t>
            </a:r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4286248" y="3000372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8" name="Picture 1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3857628"/>
            <a:ext cx="3643338" cy="276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 animBg="1"/>
      <p:bldP spid="14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oper" pitchFamily="2" charset="0"/>
              </a:rPr>
              <a:t>Способы познания</a:t>
            </a:r>
            <a:endParaRPr lang="ru-RU" dirty="0">
              <a:latin typeface="Cooper" pitchFamily="2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857224" y="0"/>
          <a:ext cx="671514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214942" y="1571612"/>
            <a:ext cx="364333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Общие и существенные признаки вещей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14942" y="5643578"/>
            <a:ext cx="364333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Мысль, содержащая утверждение о наличии в действительности </a:t>
            </a:r>
            <a:r>
              <a:rPr lang="ru-RU" dirty="0" smtClean="0"/>
              <a:t> </a:t>
            </a:r>
            <a:r>
              <a:rPr lang="ru-RU" dirty="0" smtClean="0"/>
              <a:t>какого-либо положения дел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14942" y="3643314"/>
            <a:ext cx="364333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Рассуждение, в ходе которого выводится новое суждение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14942" y="2571744"/>
            <a:ext cx="364333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Совокупность законов и закономерностей в какой-либо области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14942" y="4786322"/>
            <a:ext cx="364333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Предположение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1928802"/>
            <a:ext cx="1857356" cy="453628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Методы рационального познания:</a:t>
            </a:r>
          </a:p>
          <a:p>
            <a:r>
              <a:rPr lang="ru-RU" dirty="0" smtClean="0"/>
              <a:t>анализ</a:t>
            </a:r>
          </a:p>
          <a:p>
            <a:r>
              <a:rPr lang="ru-RU" dirty="0" smtClean="0"/>
              <a:t>синтез </a:t>
            </a:r>
          </a:p>
          <a:p>
            <a:r>
              <a:rPr lang="ru-RU" dirty="0" smtClean="0"/>
              <a:t>индукция</a:t>
            </a:r>
          </a:p>
          <a:p>
            <a:r>
              <a:rPr lang="ru-RU" dirty="0" smtClean="0"/>
              <a:t>дедукция </a:t>
            </a:r>
          </a:p>
          <a:p>
            <a:r>
              <a:rPr lang="ru-RU" dirty="0" smtClean="0"/>
              <a:t>абстрагированиеопределение </a:t>
            </a:r>
          </a:p>
          <a:p>
            <a:r>
              <a:rPr lang="ru-RU" dirty="0" smtClean="0"/>
              <a:t> </a:t>
            </a:r>
            <a:r>
              <a:rPr lang="ru-RU" dirty="0" smtClean="0"/>
              <a:t>и др.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8229600" cy="555468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  <a:latin typeface="Cranberry Cyr" pitchFamily="2" charset="-52"/>
              </a:rPr>
              <a:t>Истина – это соответствие полученного знания действительности </a:t>
            </a:r>
            <a:endParaRPr lang="ru-RU" b="1" dirty="0">
              <a:solidFill>
                <a:srgbClr val="0070C0"/>
              </a:solidFill>
              <a:latin typeface="Cranberry Cyr" pitchFamily="2" charset="-52"/>
            </a:endParaRPr>
          </a:p>
        </p:txBody>
      </p:sp>
      <p:sp>
        <p:nvSpPr>
          <p:cNvPr id="4" name="Двойная стрелка влево/вправо 3"/>
          <p:cNvSpPr/>
          <p:nvPr/>
        </p:nvSpPr>
        <p:spPr>
          <a:xfrm>
            <a:off x="3643306" y="1500174"/>
            <a:ext cx="2071702" cy="64294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1214422"/>
            <a:ext cx="36433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Относительная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57884" y="1500174"/>
            <a:ext cx="261417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Абсолютная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2214554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Ограниченное верное знание о чем-либо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929322" y="2143116"/>
            <a:ext cx="2500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Полное, исчерпывающее знание о сложном объекте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71670" y="3071810"/>
            <a:ext cx="51482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Что есть истина?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Тройная стрелка влево/вправо/вверх 12"/>
          <p:cNvSpPr/>
          <p:nvPr/>
        </p:nvSpPr>
        <p:spPr>
          <a:xfrm rot="10800000">
            <a:off x="3857620" y="4071942"/>
            <a:ext cx="1714512" cy="107157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71472" y="4071942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то, что непротиворечиво и логически стройно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786446" y="4071942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то, что полезно для человека 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286116" y="5143512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dirty="0" smtClean="0"/>
              <a:t>о, что научно обоснованно</a:t>
            </a:r>
            <a:endParaRPr lang="ru-RU" dirty="0"/>
          </a:p>
        </p:txBody>
      </p:sp>
      <p:sp>
        <p:nvSpPr>
          <p:cNvPr id="17" name="Левая фигурная скобка 16"/>
          <p:cNvSpPr/>
          <p:nvPr/>
        </p:nvSpPr>
        <p:spPr>
          <a:xfrm rot="16200000">
            <a:off x="4411265" y="2303851"/>
            <a:ext cx="714380" cy="6965206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214678" y="6215082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ВЗАИМОДОПОЛНЯЕМОСТЬ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007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000" dirty="0" smtClean="0">
                <a:solidFill>
                  <a:srgbClr val="FF0000"/>
                </a:solidFill>
                <a:latin typeface="Cooper" pitchFamily="2" charset="0"/>
              </a:rPr>
              <a:t>Заблуждения </a:t>
            </a:r>
            <a:r>
              <a:rPr lang="ru-RU" sz="4000" dirty="0" smtClean="0">
                <a:latin typeface="Cooper" pitchFamily="2" charset="0"/>
              </a:rPr>
              <a:t>– </a:t>
            </a:r>
            <a:r>
              <a:rPr lang="ru-RU" sz="4000" u="sng" dirty="0" smtClean="0">
                <a:latin typeface="Cooper" pitchFamily="2" charset="0"/>
              </a:rPr>
              <a:t>содержание знания, не соответствующее реальности, но ошибочно принимаемое за истинное.</a:t>
            </a:r>
          </a:p>
          <a:p>
            <a:pPr>
              <a:buNone/>
            </a:pPr>
            <a:endParaRPr lang="ru-RU" sz="4000" dirty="0" smtClean="0">
              <a:latin typeface="Cooper" pitchFamily="2" charset="0"/>
            </a:endParaRPr>
          </a:p>
          <a:p>
            <a:pPr>
              <a:buNone/>
            </a:pPr>
            <a:r>
              <a:rPr lang="ru-RU" sz="4000" dirty="0" smtClean="0">
                <a:latin typeface="Cooper" pitchFamily="2" charset="0"/>
              </a:rPr>
              <a:t>	</a:t>
            </a:r>
            <a:r>
              <a:rPr lang="ru-RU" sz="4000" dirty="0" smtClean="0">
                <a:solidFill>
                  <a:srgbClr val="FF0000"/>
                </a:solidFill>
                <a:latin typeface="Cooper" pitchFamily="2" charset="0"/>
              </a:rPr>
              <a:t>Ложь</a:t>
            </a:r>
            <a:r>
              <a:rPr lang="ru-RU" sz="4000" dirty="0" smtClean="0">
                <a:latin typeface="Cooper" pitchFamily="2" charset="0"/>
              </a:rPr>
              <a:t> – </a:t>
            </a:r>
            <a:r>
              <a:rPr lang="ru-RU" sz="4000" u="sng" dirty="0" smtClean="0">
                <a:latin typeface="Cooper" pitchFamily="2" charset="0"/>
              </a:rPr>
              <a:t>искажение действительного состояния дел, имеющее целью ввести кого-то в обман.</a:t>
            </a:r>
            <a:endParaRPr lang="ru-RU" sz="4000" u="sng" dirty="0">
              <a:latin typeface="Coope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</TotalTime>
  <Words>364</Words>
  <PresentationFormat>Экран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Аспект</vt:lpstr>
      <vt:lpstr>Изящная</vt:lpstr>
      <vt:lpstr>Трек</vt:lpstr>
      <vt:lpstr>Справедливость</vt:lpstr>
      <vt:lpstr>Открытая</vt:lpstr>
      <vt:lpstr>Солнцестояние</vt:lpstr>
      <vt:lpstr>1_Аспект</vt:lpstr>
      <vt:lpstr>Познание и знание</vt:lpstr>
      <vt:lpstr>Слайд 2</vt:lpstr>
      <vt:lpstr>Познаваем ли мир?</vt:lpstr>
      <vt:lpstr>Способы познания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Научное познание</vt:lpstr>
      <vt:lpstr>Слайд 13</vt:lpstr>
      <vt:lpstr>Пути познания мира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Познание и знание</dc:title>
  <cp:lastModifiedBy>Lena</cp:lastModifiedBy>
  <cp:revision>15</cp:revision>
  <dcterms:modified xsi:type="dcterms:W3CDTF">2011-10-19T14:55:01Z</dcterms:modified>
</cp:coreProperties>
</file>