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64" autoAdjust="0"/>
  </p:normalViewPr>
  <p:slideViewPr>
    <p:cSldViewPr>
      <p:cViewPr varScale="1">
        <p:scale>
          <a:sx n="67" d="100"/>
          <a:sy n="67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EC11F-057D-43E0-9C52-E279A18FF15C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A7EEF-4272-43CF-AB4A-9E225F187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525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5F56-9AD9-474B-A930-19655207A2D1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251-BB93-43E6-92BE-A8AE1F101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78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5F56-9AD9-474B-A930-19655207A2D1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251-BB93-43E6-92BE-A8AE1F101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42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5F56-9AD9-474B-A930-19655207A2D1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251-BB93-43E6-92BE-A8AE1F101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79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5F56-9AD9-474B-A930-19655207A2D1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251-BB93-43E6-92BE-A8AE1F101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55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5F56-9AD9-474B-A930-19655207A2D1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251-BB93-43E6-92BE-A8AE1F101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094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5F56-9AD9-474B-A930-19655207A2D1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251-BB93-43E6-92BE-A8AE1F101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99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5F56-9AD9-474B-A930-19655207A2D1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251-BB93-43E6-92BE-A8AE1F101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87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5F56-9AD9-474B-A930-19655207A2D1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251-BB93-43E6-92BE-A8AE1F101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07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5F56-9AD9-474B-A930-19655207A2D1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251-BB93-43E6-92BE-A8AE1F101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42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5F56-9AD9-474B-A930-19655207A2D1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251-BB93-43E6-92BE-A8AE1F101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43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5F56-9AD9-474B-A930-19655207A2D1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C251-BB93-43E6-92BE-A8AE1F101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9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A5F56-9AD9-474B-A930-19655207A2D1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3C251-BB93-43E6-92BE-A8AE1F101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49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052736"/>
            <a:ext cx="6192688" cy="276373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Практическая работа №1    08.12.2016</a:t>
            </a:r>
            <a:br>
              <a:rPr lang="ru-RU" sz="2800" dirty="0" smtClean="0"/>
            </a:br>
            <a:r>
              <a:rPr lang="ru-RU" sz="2800" dirty="0" smtClean="0"/>
              <a:t>Неметаллы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ОПБ прослушал (-а) подпись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9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0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356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8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94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5" y="6325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0840" y="-99392"/>
            <a:ext cx="8975328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ПРАКТИЧЕСКОЙ РАБОТЫ: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ЗАКРЕПИТЬ ЗНАНИЯ  О КЛАССИФИКАЦИИ, УСЛОВИЯХ ПРОТЕКАНИЯ ХИМИЧЕСКИХ РЕАКЦИЙ, РАЗВИВАТЬ УМЕНИЯ РАКТИЧЕСКИ ОСУЩЕСТВЛЯТЬ ХИМИЧЕСКИЕ РЕАКЦИИ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7508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2706" y="1916832"/>
            <a:ext cx="7399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нового вы узнали?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20988"/>
            <a:ext cx="1728192" cy="30703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286" y="3282183"/>
            <a:ext cx="4257104" cy="318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02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380"/>
            <a:ext cx="9144000" cy="68762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755" y="188640"/>
            <a:ext cx="896448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ЧЕМУ ЖЕ МЫ НАУЧИЛИСЬ СЕГОДНЯ НА УРОКЕ ?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76245"/>
            <a:ext cx="1872208" cy="3326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413" l="0" r="992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27268"/>
            <a:ext cx="3520051" cy="32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28"/>
            <a:ext cx="9144000" cy="69665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809" y="620688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 сегодняшний урок отличился от повседневного?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" y="2652202"/>
            <a:ext cx="3125752" cy="3966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3048000"/>
            <a:ext cx="279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4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2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00808"/>
            <a:ext cx="2016224" cy="2215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2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" y="188640"/>
            <a:ext cx="2129814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24" y="4077072"/>
            <a:ext cx="2582701" cy="256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1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563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" y="41976"/>
            <a:ext cx="9036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По каким признакам мы классифицируем реакции ?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2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2970291"/>
            <a:ext cx="279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9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2505670"/>
            <a:ext cx="73448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09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0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3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1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9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6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6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5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88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2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3" y="3993"/>
            <a:ext cx="9144000" cy="685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-1" y="0"/>
            <a:ext cx="9144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По признаку изменения числа и состава веществ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2420888"/>
            <a:ext cx="91561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2.По признаку изменения степеней окисления атомов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2103" y="4653136"/>
            <a:ext cx="91561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По признаку выделения или поглощения теплоты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63037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" y="-2"/>
            <a:ext cx="9143999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1772" y="-1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По признаку направления протекания реакций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1772" y="2551836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 По признаку участия катализаторов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1773" y="4941168"/>
            <a:ext cx="91557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 По наличию границы раздела фаз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9221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817" y="620688"/>
            <a:ext cx="84969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Техника безопасности в кабинете химии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8977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4687416"/>
            <a:ext cx="2857500" cy="2143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13" y="2423811"/>
            <a:ext cx="3293676" cy="417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69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6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68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9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8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110</Words>
  <Application>Microsoft Office PowerPoint</Application>
  <PresentationFormat>Экран (4:3)</PresentationFormat>
  <Paragraphs>16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Практическая работа №1    08.12.2016 Неметаллы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Практическая работа №1    08.12.2016 Неметаллы</dc:title>
  <dc:creator>Black.User</dc:creator>
  <cp:lastModifiedBy>Black.User</cp:lastModifiedBy>
  <cp:revision>7</cp:revision>
  <dcterms:created xsi:type="dcterms:W3CDTF">2016-12-15T08:10:13Z</dcterms:created>
  <dcterms:modified xsi:type="dcterms:W3CDTF">2016-12-15T09:13:04Z</dcterms:modified>
</cp:coreProperties>
</file>