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3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38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48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7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0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3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94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6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8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5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25DD-6955-48B0-84EA-BD751BA5D15C}" type="datetimeFigureOut">
              <a:rPr lang="ru-RU" smtClean="0"/>
              <a:t>21.10.2018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9C87-65E3-4E6D-8D21-E1BE62BAD1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3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459432"/>
            <a:ext cx="3008313" cy="1162050"/>
          </a:xfrm>
        </p:spPr>
        <p:txBody>
          <a:bodyPr/>
          <a:lstStyle/>
          <a:p>
            <a:r>
              <a:rPr lang="ru-RU" dirty="0" smtClean="0"/>
              <a:t>Петр Андреевич Гринев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4139952" cy="5805264"/>
          </a:xfrm>
        </p:spPr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Петр Андреевич Гринев - личность, которая стремится к самосовершенствованию. Ему не дали систематического образования, но зато нравственное воспитание он получил. Его любила маменька, но баловала в меру, поручая воспитание отцу. Андрей Гринев хотел научить своего сына дисциплине и отправил его служить в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Open Sans"/>
              </a:rPr>
              <a:t>Белогорскую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Open Sans"/>
              </a:rPr>
              <a:t> крепость. Савельич, слуга, был добр и предан, помогал в сложной ситуации. Потом таким же станет и Петр Гринев. Петр, вырвавшись на свободу, проиграется в карты, будет грубить слуге, но он совестлив, поэтому попросит прощения и никогда больше не станет пьянствовать и играть. Петр Андреевич умел дружить, любить, служить, держать слово, помогать людям. Он прожил достойную жизнь и может быть примером. Гринев всю жизнь следовал завету отца: береги честь смолоду. Не случайно эта пословица используется как эпиграф, а после звучит из уст отца главного героя.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6632"/>
            <a:ext cx="511256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23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81025"/>
            <a:ext cx="3187825" cy="1162050"/>
          </a:xfrm>
        </p:spPr>
        <p:txBody>
          <a:bodyPr/>
          <a:lstStyle/>
          <a:p>
            <a:r>
              <a:rPr lang="ru-RU" dirty="0" smtClean="0"/>
              <a:t>Алексей Швабрин.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0"/>
            <a:ext cx="4978896" cy="68387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3995936" cy="5949280"/>
          </a:xfrm>
        </p:spPr>
        <p:txBody>
          <a:bodyPr>
            <a:normAutofit/>
          </a:bodyPr>
          <a:lstStyle/>
          <a:p>
            <a:r>
              <a:rPr lang="ru-RU" sz="1800" b="0" i="0" dirty="0" smtClean="0">
                <a:solidFill>
                  <a:srgbClr val="333333"/>
                </a:solidFill>
                <a:effectLst/>
                <a:latin typeface="Open Sans"/>
              </a:rPr>
              <a:t>Швабрин дан как прямая противоположность Гриневу. Он образованнее, может быть, даже умнее Гринева. Но в нем нет ни доброты, ни благородства, ни чувства чести и долга. Переход его на службу к Пугачеву вызван не высокими идейными побуждениями, а низкими своекорыстными интересами. Отношение к нему автора «записок» и писателя совершенно ясно, и у читателя он вызывает чувство презрения и негодования. В композиции романа Швабрин играет важную роль героя любви и общественной жизни, без него сюжетную линию Гринева и Маши трудно было бы построить.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764704"/>
            <a:ext cx="5148064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3008313" cy="1162050"/>
          </a:xfrm>
        </p:spPr>
        <p:txBody>
          <a:bodyPr/>
          <a:lstStyle/>
          <a:p>
            <a:r>
              <a:rPr lang="ru-RU" dirty="0" smtClean="0"/>
              <a:t>Маша Миронова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68760"/>
            <a:ext cx="4067944" cy="5589240"/>
          </a:xfrm>
        </p:spPr>
        <p:txBody>
          <a:bodyPr/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Verdana"/>
              </a:rPr>
              <a:t>Маша Миронова, является одним из главных персонажей повести «Капитанская дочка». И её можно смело считать самым чистым и добродушным героем романа. Она проявляет искренние чувства, не боясь при этом каких-либо трудностей и преград.  Образ Маши Мироновой представлен читателю обыкновенной русской девушкой, с румяными щёчками и русыми подвязанными волосами. На долю Маши выпало не мало несчастий и бед, но поломать её стержень, несмотря на её робость, не подвластно никому.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00404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события изображены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55679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5388"/>
            <a:ext cx="8280920" cy="566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0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304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Петр Андреевич Гринев</vt:lpstr>
      <vt:lpstr>Алексей Швабрин.</vt:lpstr>
      <vt:lpstr>Маша Миронова</vt:lpstr>
      <vt:lpstr>Какие события изображены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 Андреевич Гринев</dc:title>
  <dc:creator>Александр</dc:creator>
  <cp:lastModifiedBy>Александр</cp:lastModifiedBy>
  <cp:revision>3</cp:revision>
  <dcterms:created xsi:type="dcterms:W3CDTF">2018-10-21T10:06:24Z</dcterms:created>
  <dcterms:modified xsi:type="dcterms:W3CDTF">2018-10-21T10:53:16Z</dcterms:modified>
</cp:coreProperties>
</file>