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0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1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0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6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9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2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0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9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9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90D9-B906-4925-B686-61E028075EAC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0E9C-50AB-41AF-8900-A7000CF56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8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3312367"/>
          </a:xfrm>
        </p:spPr>
        <p:txBody>
          <a:bodyPr>
            <a:noAutofit/>
          </a:bodyPr>
          <a:lstStyle/>
          <a:p>
            <a:r>
              <a:rPr lang="ru-RU" sz="6000" dirty="0" smtClean="0"/>
              <a:t>Двенадцатое сентября.</a:t>
            </a:r>
            <a:br>
              <a:rPr lang="ru-RU" sz="6000" dirty="0" smtClean="0"/>
            </a:br>
            <a:r>
              <a:rPr lang="ru-RU" sz="6000" dirty="0" smtClean="0"/>
              <a:t>Классная работа.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916832" y="3933056"/>
            <a:ext cx="896144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2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1" y="188640"/>
            <a:ext cx="9144000" cy="1916832"/>
          </a:xfrm>
        </p:spPr>
        <p:txBody>
          <a:bodyPr>
            <a:noAutofit/>
          </a:bodyPr>
          <a:lstStyle/>
          <a:p>
            <a:r>
              <a:rPr lang="ru-RU" sz="4000" u="sng" dirty="0" smtClean="0"/>
              <a:t>Спишите текст, вставьте пропущенные буквы. Обозначьте корень в словах с пропусками, в скобках запишите проверочное слово.)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Сережа очень ж..</a:t>
            </a:r>
            <a:r>
              <a:rPr lang="ru-RU" sz="4400" dirty="0" err="1" smtClean="0"/>
              <a:t>лел</a:t>
            </a:r>
            <a:r>
              <a:rPr lang="ru-RU" sz="4400" dirty="0" smtClean="0"/>
              <a:t> воробьев </a:t>
            </a:r>
            <a:r>
              <a:rPr lang="ru-RU" sz="4400" dirty="0" err="1" smtClean="0"/>
              <a:t>з..мой</a:t>
            </a:r>
            <a:r>
              <a:rPr lang="ru-RU" sz="4400" dirty="0" smtClean="0"/>
              <a:t>. Он см..</a:t>
            </a:r>
            <a:r>
              <a:rPr lang="ru-RU" sz="4400" dirty="0" err="1" smtClean="0"/>
              <a:t>стерил</a:t>
            </a:r>
            <a:r>
              <a:rPr lang="ru-RU" sz="4400" dirty="0" smtClean="0"/>
              <a:t> для них к..</a:t>
            </a:r>
            <a:r>
              <a:rPr lang="ru-RU" sz="4400" dirty="0" err="1" smtClean="0"/>
              <a:t>рмушку</a:t>
            </a:r>
            <a:r>
              <a:rPr lang="ru-RU" sz="4400" dirty="0" smtClean="0"/>
              <a:t>, в х..</a:t>
            </a:r>
            <a:r>
              <a:rPr lang="ru-RU" sz="4400" dirty="0" err="1" smtClean="0"/>
              <a:t>лодные</a:t>
            </a:r>
            <a:r>
              <a:rPr lang="ru-RU" sz="4400" dirty="0" smtClean="0"/>
              <a:t> дни часто сыпал в нее хлебные крошки и з..</a:t>
            </a:r>
            <a:r>
              <a:rPr lang="ru-RU" sz="4400" dirty="0" err="1" smtClean="0"/>
              <a:t>рно</a:t>
            </a:r>
            <a:r>
              <a:rPr lang="ru-RU" sz="4400" dirty="0" smtClean="0"/>
              <a:t>. Ведь сытой птице холод </a:t>
            </a:r>
            <a:r>
              <a:rPr lang="ru-RU" sz="4400" dirty="0" err="1" smtClean="0"/>
              <a:t>перен</a:t>
            </a:r>
            <a:r>
              <a:rPr lang="ru-RU" sz="4400" dirty="0" smtClean="0"/>
              <a:t>..</a:t>
            </a:r>
            <a:r>
              <a:rPr lang="ru-RU" sz="4400" dirty="0" err="1" smtClean="0"/>
              <a:t>сить</a:t>
            </a:r>
            <a:r>
              <a:rPr lang="ru-RU" sz="4400" dirty="0" smtClean="0"/>
              <a:t> легче.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38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Open Sans"/>
              </a:rPr>
              <a:t>Задание «Закончи предложение»: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Open Sans"/>
              </a:rPr>
              <a:t>В пруду квакают ….</a:t>
            </a:r>
          </a:p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Open Sans"/>
              </a:rPr>
              <a:t>Наша корова даёт много ….</a:t>
            </a:r>
          </a:p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Open Sans"/>
              </a:rPr>
              <a:t>У нас 10 кур и один …. </a:t>
            </a:r>
          </a:p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Open Sans"/>
              </a:rPr>
              <a:t>У телеги качается заднее …. </a:t>
            </a:r>
          </a:p>
          <a:p>
            <a:r>
              <a:rPr lang="ru-RU" sz="4400" b="0" i="1" dirty="0" smtClean="0">
                <a:solidFill>
                  <a:srgbClr val="000000"/>
                </a:solidFill>
                <a:effectLst/>
                <a:latin typeface="Open Sans"/>
              </a:rPr>
              <a:t>После января идёт 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Open Sans"/>
              </a:rPr>
              <a:t>…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5400" b="0" i="1" dirty="0" smtClean="0">
                <a:solidFill>
                  <a:srgbClr val="000000"/>
                </a:solidFill>
                <a:effectLst/>
                <a:latin typeface="Open Sans"/>
              </a:rPr>
              <a:t>лягушки</a:t>
            </a:r>
            <a:endParaRPr lang="ru-RU" sz="54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sz="5400" b="0" i="1" dirty="0" smtClean="0">
                <a:solidFill>
                  <a:srgbClr val="000000"/>
                </a:solidFill>
                <a:effectLst/>
                <a:latin typeface="Open Sans"/>
              </a:rPr>
              <a:t>молока</a:t>
            </a:r>
            <a:endParaRPr lang="ru-RU" sz="54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sz="5400" b="0" i="1" dirty="0" smtClean="0">
                <a:solidFill>
                  <a:srgbClr val="000000"/>
                </a:solidFill>
                <a:effectLst/>
                <a:latin typeface="Open Sans"/>
              </a:rPr>
              <a:t>петух</a:t>
            </a:r>
            <a:endParaRPr lang="ru-RU" sz="54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sz="5400" i="1" dirty="0">
                <a:solidFill>
                  <a:srgbClr val="000000"/>
                </a:solidFill>
                <a:latin typeface="Open Sans"/>
              </a:rPr>
              <a:t>к</a:t>
            </a:r>
            <a:r>
              <a:rPr lang="ru-RU" sz="5400" b="0" i="1" dirty="0" smtClean="0">
                <a:solidFill>
                  <a:srgbClr val="000000"/>
                </a:solidFill>
                <a:effectLst/>
                <a:latin typeface="Open Sans"/>
              </a:rPr>
              <a:t>олесо</a:t>
            </a:r>
          </a:p>
          <a:p>
            <a:pPr algn="ctr"/>
            <a:r>
              <a:rPr lang="ru-RU" sz="5400" b="0" i="1" dirty="0" smtClean="0">
                <a:solidFill>
                  <a:srgbClr val="000000"/>
                </a:solidFill>
                <a:effectLst/>
                <a:latin typeface="Open Sans"/>
              </a:rPr>
              <a:t>февраль</a:t>
            </a:r>
            <a:endParaRPr lang="ru-RU" sz="54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8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Правописание непроверяемых гласных в корне слова.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8964488" cy="2650306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rgbClr val="000000"/>
                </a:solidFill>
                <a:effectLst/>
                <a:latin typeface="Open Sans"/>
              </a:rPr>
              <a:t>Тишина, пальто, чистота, дневник, пятерка, заяц, орех, темнота, тетрадь, ленивый, арбуз, добро.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996952"/>
            <a:ext cx="4040188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Проверяемые гласные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-1908720" y="2276872"/>
            <a:ext cx="1378496" cy="395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2996952"/>
            <a:ext cx="4041775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Непроверяемые гласные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980712" y="2708920"/>
            <a:ext cx="4041775" cy="305720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Пое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зд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, бере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з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ки, лу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г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, тра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в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ка, коро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б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ка,</a:t>
            </a:r>
            <a:endParaRPr lang="ru-RU" sz="60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За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в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трак, рю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к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зак, во</a:t>
            </a:r>
            <a:r>
              <a:rPr lang="ru-RU" sz="6000" b="0" i="0" u="sng" dirty="0" smtClean="0">
                <a:solidFill>
                  <a:srgbClr val="000000"/>
                </a:solidFill>
                <a:effectLst/>
                <a:latin typeface="Times New Roman, serif"/>
              </a:rPr>
              <a:t>к</a:t>
            </a:r>
            <a:r>
              <a:rPr lang="ru-RU" sz="6000" b="0" i="0" dirty="0" smtClean="0">
                <a:solidFill>
                  <a:srgbClr val="000000"/>
                </a:solidFill>
                <a:effectLst/>
                <a:latin typeface="Times New Roman, serif"/>
              </a:rPr>
              <a:t>зал</a:t>
            </a:r>
            <a:endParaRPr lang="ru-RU" sz="6000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Правописание проверяемых согласных в корне слова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7032"/>
          </a:xfrm>
        </p:spPr>
        <p:txBody>
          <a:bodyPr>
            <a:normAutofit fontScale="90000"/>
          </a:bodyPr>
          <a:lstStyle/>
          <a:p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Серое небо,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ни_кие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, т</a:t>
            </a:r>
            <a:r>
              <a:rPr lang="ru-RU" sz="4000" b="0" i="1" u="sng" dirty="0" smtClean="0">
                <a:solidFill>
                  <a:srgbClr val="333333"/>
                </a:solidFill>
                <a:effectLst/>
                <a:latin typeface="Helvetica Neue"/>
              </a:rPr>
              <a:t>  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жёлые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обл_ка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. Все видно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наскво_ь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в глухой древесной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ч_ще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. Только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бере_ки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сохр_няют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еще свои желтоватые листья…Устлана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з_мля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сухими листьями,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мя_кими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и пухлыми в сырую погоду, жесткими и </a:t>
            </a:r>
            <a:r>
              <a:rPr lang="ru-RU" sz="4000" b="0" i="1" dirty="0" err="1" smtClean="0">
                <a:solidFill>
                  <a:srgbClr val="333333"/>
                </a:solidFill>
                <a:effectLst/>
                <a:latin typeface="Helvetica Neue"/>
              </a:rPr>
              <a:t>хру_кими</a:t>
            </a:r>
            <a:r>
              <a:rPr lang="ru-RU" sz="4000" b="0" i="1" dirty="0" smtClean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ru-RU" b="0" i="1" dirty="0" smtClean="0">
                <a:solidFill>
                  <a:srgbClr val="333333"/>
                </a:solidFill>
                <a:effectLst/>
                <a:latin typeface="Helvetica Neue"/>
              </a:rPr>
              <a:t>в морозы.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96391"/>
              </p:ext>
            </p:extLst>
          </p:nvPr>
        </p:nvGraphicFramePr>
        <p:xfrm>
          <a:off x="611560" y="4725144"/>
          <a:ext cx="8229600" cy="328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813795"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Орфограммы с  непроверяемыми</a:t>
                      </a:r>
                      <a:r>
                        <a:rPr lang="ru-RU" baseline="0" dirty="0" smtClean="0"/>
                        <a:t> гласными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Орфограммы с проверяемыми гласными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Орфограммы</a:t>
                      </a:r>
                      <a:r>
                        <a:rPr lang="ru-RU" baseline="0" dirty="0" smtClean="0"/>
                        <a:t> с проверяемыми согласными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Двенадцатое сентября. Классная работа.</vt:lpstr>
      <vt:lpstr>Спишите текст, вставьте пропущенные буквы. Обозначьте корень в словах с пропусками, в скобках запишите проверочное слово.)</vt:lpstr>
      <vt:lpstr>Задание «Закончи предложение»:</vt:lpstr>
      <vt:lpstr>Презентация PowerPoint</vt:lpstr>
      <vt:lpstr>Правописание непроверяемых гласных в корне слова.</vt:lpstr>
      <vt:lpstr>Тишина, пальто, чистота, дневник, пятерка, заяц, орех, темнота, тетрадь, ленивый, арбуз, добро.</vt:lpstr>
      <vt:lpstr>Презентация PowerPoint</vt:lpstr>
      <vt:lpstr>Правописание проверяемых согласных в корне слова</vt:lpstr>
      <vt:lpstr>Серое небо, ни_кие, т  жёлые обл_ка. Все видно наскво_ь в глухой древесной ч_ще. Только бере_ки сохр_няют еще свои желтоватые листья…Устлана з_мля сухими листьями, мя_кими и пухлыми в сырую погоду, жесткими и хру_кими в морозы.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Двенадцатое сентября. Классная работа.</dc:title>
  <dc:creator>Котик</dc:creator>
  <cp:lastModifiedBy>Котик</cp:lastModifiedBy>
  <cp:revision>6</cp:revision>
  <dcterms:created xsi:type="dcterms:W3CDTF">2018-09-11T14:23:23Z</dcterms:created>
  <dcterms:modified xsi:type="dcterms:W3CDTF">2018-09-11T16:20:40Z</dcterms:modified>
</cp:coreProperties>
</file>