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BE25-CE98-4F07-9350-9DE6EAFC649C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F3B4-44A3-4AF8-8026-302E33DB7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18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BE25-CE98-4F07-9350-9DE6EAFC649C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F3B4-44A3-4AF8-8026-302E33DB7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47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BE25-CE98-4F07-9350-9DE6EAFC649C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F3B4-44A3-4AF8-8026-302E33DB7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63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BE25-CE98-4F07-9350-9DE6EAFC649C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F3B4-44A3-4AF8-8026-302E33DB7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24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BE25-CE98-4F07-9350-9DE6EAFC649C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F3B4-44A3-4AF8-8026-302E33DB7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22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BE25-CE98-4F07-9350-9DE6EAFC649C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F3B4-44A3-4AF8-8026-302E33DB7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1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BE25-CE98-4F07-9350-9DE6EAFC649C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F3B4-44A3-4AF8-8026-302E33DB7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49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BE25-CE98-4F07-9350-9DE6EAFC649C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F3B4-44A3-4AF8-8026-302E33DB7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91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BE25-CE98-4F07-9350-9DE6EAFC649C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F3B4-44A3-4AF8-8026-302E33DB7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88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BE25-CE98-4F07-9350-9DE6EAFC649C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F3B4-44A3-4AF8-8026-302E33DB7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40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BE25-CE98-4F07-9350-9DE6EAFC649C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F3B4-44A3-4AF8-8026-302E33DB7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65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1BE25-CE98-4F07-9350-9DE6EAFC649C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DF3B4-44A3-4AF8-8026-302E33DB7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Тринадцатое апреля.</a:t>
            </a:r>
            <a:br>
              <a:rPr lang="ru-RU" sz="6600" dirty="0" smtClean="0"/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8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Я пишу упражнение.</a:t>
            </a:r>
          </a:p>
          <a:p>
            <a:pPr algn="ctr"/>
            <a:r>
              <a:rPr lang="ru-RU" sz="6600" dirty="0" smtClean="0"/>
              <a:t>Я написал бы упражнение.</a:t>
            </a:r>
          </a:p>
          <a:p>
            <a:pPr algn="ctr"/>
            <a:r>
              <a:rPr lang="ru-RU" sz="6600" dirty="0" smtClean="0"/>
              <a:t>Пишите упражнение!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6577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Наклонения глаголов.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2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73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23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320086"/>
              </p:ext>
            </p:extLst>
          </p:nvPr>
        </p:nvGraphicFramePr>
        <p:xfrm>
          <a:off x="309491" y="98474"/>
          <a:ext cx="11732454" cy="7048094"/>
        </p:xfrm>
        <a:graphic>
          <a:graphicData uri="http://schemas.openxmlformats.org/drawingml/2006/table">
            <a:tbl>
              <a:tblPr/>
              <a:tblGrid>
                <a:gridCol w="3910001">
                  <a:extLst>
                    <a:ext uri="{9D8B030D-6E8A-4147-A177-3AD203B41FA5}">
                      <a16:colId xmlns:a16="http://schemas.microsoft.com/office/drawing/2014/main" val="1254687987"/>
                    </a:ext>
                  </a:extLst>
                </a:gridCol>
                <a:gridCol w="3910001">
                  <a:extLst>
                    <a:ext uri="{9D8B030D-6E8A-4147-A177-3AD203B41FA5}">
                      <a16:colId xmlns:a16="http://schemas.microsoft.com/office/drawing/2014/main" val="1886379295"/>
                    </a:ext>
                  </a:extLst>
                </a:gridCol>
                <a:gridCol w="3912452">
                  <a:extLst>
                    <a:ext uri="{9D8B030D-6E8A-4147-A177-3AD203B41FA5}">
                      <a16:colId xmlns:a16="http://schemas.microsoft.com/office/drawing/2014/main" val="4048543312"/>
                    </a:ext>
                  </a:extLst>
                </a:gridCol>
              </a:tblGrid>
              <a:tr h="1039927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Наклонение глагола</a:t>
                      </a:r>
                      <a:endParaRPr lang="ru-RU" sz="3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517665"/>
                  </a:ext>
                </a:extLst>
              </a:tr>
              <a:tr h="10399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изъявительное</a:t>
                      </a:r>
                      <a:endParaRPr lang="ru-RU" sz="3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условное</a:t>
                      </a:r>
                      <a:endParaRPr lang="ru-RU" sz="3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повелительное</a:t>
                      </a:r>
                      <a:endParaRPr lang="ru-RU" sz="3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334624"/>
                  </a:ext>
                </a:extLst>
              </a:tr>
              <a:tr h="4679671"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Глаголы обозначают действие, которое происходит сейчас, происходило в прошлом, будет происходить в будущем на самом деле, </a:t>
                      </a:r>
                      <a:r>
                        <a:rPr lang="ru-RU" sz="3200" b="0" i="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явно.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ru-RU" sz="3200" b="0" i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Учит, учил, будет учить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Глаголы обозначают действие, которое возможно при определённом </a:t>
                      </a:r>
                      <a:r>
                        <a:rPr lang="ru-RU" sz="2800" b="0" i="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условии.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ru-RU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Учил бы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Глаголы обозначают действие, которое кто-то кого-то побуждает сделать (просит, приказывает, советует – </a:t>
                      </a:r>
                      <a:r>
                        <a:rPr lang="ru-RU" sz="2800" b="0" i="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«повелевает»).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ru-RU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Учи, учите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14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1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12" y="365125"/>
            <a:ext cx="11915336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Выпишите только грамматическую основу из каждого предложения. Укажите наклонение у каждого глагола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4000" b="0" i="0" dirty="0" smtClean="0">
                <a:solidFill>
                  <a:srgbClr val="000000"/>
                </a:solidFill>
                <a:effectLst/>
                <a:latin typeface="Helvetica Neue"/>
              </a:rPr>
              <a:t>1.Бегут по конвейеру колёса, крылья, моторы. 2.Я сыграл бы на рояле, коль умел бы. 3.Если я был бы маленький-маленький гном, я б умывался каплей дождя. 4.Возьмите лист почтовой бумаги и напишите ответное письмо. 5.Каждый когда-то любовался окрестностями, вдыхал запахи некошеной травы.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044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154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Times New Roman</vt:lpstr>
      <vt:lpstr>Тема Office</vt:lpstr>
      <vt:lpstr>Тринадцатое апреля. </vt:lpstr>
      <vt:lpstr>Презентация PowerPoint</vt:lpstr>
      <vt:lpstr>Наклонения глаголов.</vt:lpstr>
      <vt:lpstr>Презентация PowerPoint</vt:lpstr>
      <vt:lpstr>Презентация PowerPoint</vt:lpstr>
      <vt:lpstr>Выпишите только грамматическую основу из каждого предложения. Укажите наклонение у каждого глагола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Тринадцатое апреля.</dc:title>
  <dc:creator>Пользователь Windows</dc:creator>
  <cp:lastModifiedBy>Пользователь Windows</cp:lastModifiedBy>
  <cp:revision>6</cp:revision>
  <dcterms:created xsi:type="dcterms:W3CDTF">2020-04-12T13:19:59Z</dcterms:created>
  <dcterms:modified xsi:type="dcterms:W3CDTF">2020-04-12T17:39:40Z</dcterms:modified>
</cp:coreProperties>
</file>