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2" r:id="rId3"/>
    <p:sldId id="273" r:id="rId4"/>
    <p:sldId id="274" r:id="rId5"/>
    <p:sldId id="275" r:id="rId6"/>
    <p:sldId id="277" r:id="rId7"/>
    <p:sldId id="279" r:id="rId8"/>
    <p:sldId id="280" r:id="rId9"/>
    <p:sldId id="281" r:id="rId10"/>
    <p:sldId id="278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424936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автономное общеобразовательное учреждение Амурской области «Специальная (коррекционная) общеобразовательная школа-интернат № 5 для детей сирот и детей, оставшихся без попечения родителей п.г.т. Новобурейский»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Практико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ориентированный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проект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«Макет угла жилой комнаты»</a:t>
            </a:r>
            <a:br>
              <a:rPr lang="ru-RU" sz="4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                   руководитель проекта:</a:t>
            </a:r>
            <a:b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                      </a:t>
            </a:r>
            <a:r>
              <a:rPr lang="ru-RU" sz="2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Машанова</a:t>
            </a:r>
            <a: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Татьяна</a:t>
            </a:r>
            <a:b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                   Алексеевна</a:t>
            </a:r>
            <a:b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                   участники проекта: </a:t>
            </a:r>
            <a:b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                   </a:t>
            </a:r>
            <a: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учащиеся 4 А </a:t>
            </a:r>
            <a: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класса</a:t>
            </a:r>
            <a:b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2017 год</a:t>
            </a:r>
            <a:r>
              <a:rPr lang="ru-RU" sz="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sz="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071810"/>
            <a:ext cx="4177034" cy="250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13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933" y="86613"/>
            <a:ext cx="8568952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3645024"/>
            <a:ext cx="3179588" cy="3056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478"/>
            <a:ext cx="3284878" cy="3335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076" y="262355"/>
            <a:ext cx="3400901" cy="3238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488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64" y="0"/>
            <a:ext cx="3441135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551028"/>
            <a:ext cx="3347864" cy="3306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32" y="620688"/>
            <a:ext cx="7304599" cy="1693590"/>
          </a:xfrm>
          <a:scene3d>
            <a:camera prst="perspectiveContrastingRightFacing"/>
            <a:lightRig rig="threePt" dir="t"/>
          </a:scene3d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ВНИМАНИЕ!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36912"/>
            <a:ext cx="4206627" cy="3151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4795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683" y="188640"/>
            <a:ext cx="871296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Цель проекта:</a:t>
            </a:r>
            <a:br>
              <a:rPr lang="ru-RU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уточнение и расширение знаний учащихся об интерьере и изготовлении мебели</a:t>
            </a:r>
            <a:endParaRPr lang="ru-RU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797"/>
            <a:ext cx="2952328" cy="256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69579"/>
            <a:ext cx="3270523" cy="2547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80" y="4293096"/>
            <a:ext cx="3749162" cy="2470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07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40960" cy="2952328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Задачи проекта: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1. Познакомить с обустройством жилых помещений;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2. Научить делать угол жилой комнаты (мебель из спичечных коробков);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3. Воспитывать бережное отношение к труду.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6992"/>
            <a:ext cx="5955337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138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856984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>                    План реализации проекта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>                                     </a:t>
            </a: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cs typeface="Arabic Typesetting" pitchFamily="66" charset="-78"/>
              </a:rPr>
              <a:t>I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cs typeface="Arabic Typesetting" pitchFamily="66" charset="-78"/>
              </a:rPr>
              <a:t> этап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>1. Познакомиться с обустройством жилых комнат.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>2. Узнать, из чего делают мебель.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cs typeface="Arabic Typesetting" pitchFamily="66" charset="-78"/>
              </a:rPr>
              <a:t>                                     </a:t>
            </a: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cs typeface="Arabic Typesetting" pitchFamily="66" charset="-78"/>
              </a:rPr>
              <a:t>II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cs typeface="Arabic Typesetting" pitchFamily="66" charset="-78"/>
              </a:rPr>
              <a:t> этап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>1. Научиться делать угол жилой комнаты из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>к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>артона, мебель из спичечных коробков, картона и цветной бумаги.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>2. Учиться работать творчески, применять знания, полученные на других предметах.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cs typeface="Arabic Typesetting" pitchFamily="66" charset="-78"/>
              </a:rPr>
              <a:t>                                     </a:t>
            </a: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cs typeface="Arabic Typesetting" pitchFamily="66" charset="-78"/>
              </a:rPr>
              <a:t>III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cs typeface="Arabic Typesetting" pitchFamily="66" charset="-78"/>
              </a:rPr>
              <a:t> этап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Arabic Typesetting" pitchFamily="66" charset="-78"/>
              </a:rPr>
              <a:t>1. Обустроить готовой мебелью свой макет угла жилой комнаты.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33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I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этап – подготовительный</a:t>
            </a:r>
            <a:r>
              <a:rPr lang="ru-RU" sz="28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240360" cy="2483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081959" cy="2504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89822"/>
            <a:ext cx="3624783" cy="2968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91967"/>
            <a:ext cx="3671391" cy="3163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65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411788" cy="2472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25183"/>
            <a:ext cx="3971106" cy="3632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3794012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03848" y="332656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II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 этап – основной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44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64096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530377" cy="3455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576"/>
            <a:ext cx="4464496" cy="3769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5" y="3645024"/>
            <a:ext cx="4534361" cy="334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84460"/>
            <a:ext cx="3817872" cy="3240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8895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640960" cy="93610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III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этап – заключительный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005389" cy="4709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8850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640960" cy="2553464"/>
          </a:xfrm>
        </p:spPr>
        <p:txBody>
          <a:bodyPr>
            <a:normAutofit/>
          </a:bodyPr>
          <a:lstStyle/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Итог работы:</a:t>
            </a:r>
          </a:p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результате мы смогли обустроить макет угла жилой комнаты изготовленной мебелью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99362"/>
            <a:ext cx="5375889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561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259</TotalTime>
  <Words>72</Words>
  <Application>Microsoft Office PowerPoint</Application>
  <PresentationFormat>Экран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Государственное автономное общеобразовательное учреждение Амурской области «Специальная (коррекционная) общеобразовательная школа-интернат № 5 для детей сирот и детей, оставшихся без попечения родителей п.г.т. Новобурейский»   Практико – ориентированный проект «Макет угла жилой комнаты»                                                       руководитель проекта:                                                    Машанова Татьяна                                                  Алексеевна                                                      участники проекта:                                                      учащиеся 4 А класса   2017 год  </vt:lpstr>
      <vt:lpstr>Цель проекта: уточнение и расширение знаний учащихся об интерьере и изготовлении мебели</vt:lpstr>
      <vt:lpstr>                       Задачи проекта: 1. Познакомить с обустройством жилых помещений; 2. Научить делать угол жилой комнаты (мебель из спичечных коробков); 3. Воспитывать бережное отношение к труду.</vt:lpstr>
      <vt:lpstr>                    План реализации проекта                                      I этап 1. Познакомиться с обустройством жилых комнат. 2. Узнать, из чего делают мебель.                                      II этап 1. Научиться делать угол жилой комнаты из картона, мебель из спичечных коробков, картона и цветной бумаги. 2. Учиться работать творчески, применять знания, полученные на других предметах.                                      III этап 1. Обустроить готовой мебелью свой макет угла жилой комнаты.</vt:lpstr>
      <vt:lpstr>I этап – подготовительный  </vt:lpstr>
      <vt:lpstr>Слайд 6</vt:lpstr>
      <vt:lpstr>Слайд 7</vt:lpstr>
      <vt:lpstr>Слайд 8</vt:lpstr>
      <vt:lpstr>Слайд 9</vt:lpstr>
      <vt:lpstr>Слайд 10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Boss</cp:lastModifiedBy>
  <cp:revision>42</cp:revision>
  <dcterms:created xsi:type="dcterms:W3CDTF">2016-04-18T02:31:47Z</dcterms:created>
  <dcterms:modified xsi:type="dcterms:W3CDTF">2017-01-30T06:51:33Z</dcterms:modified>
</cp:coreProperties>
</file>