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КОНСПЕКТ  ЗАНЯТИЯ  ПО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социально-бытовой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Ориентировки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 ТЕМУ «ПРАВИЛЬНОЕ  ПИТАНИЕ»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тяжёлой умственной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отсталостью.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0046" y="915943"/>
            <a:ext cx="6400800" cy="59360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Учитель: Имамова Валентина Андреевна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788" y="404663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«Школа-интернат №4 для обучающихся с ограниченными возможностями здоровья»  г. Перми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3"/>
            <a:ext cx="8229600" cy="34826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на тему «Правильное питание»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положительного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отношения к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правильному питанию.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– закрепить у обучающихся знания о здоровом питании, о полезных продуктах и роли витаминов для организма.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Коррекционные – коррекция сознания по отношению к своему здоровью.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Воспитательные – воспитывать уважительное отношение к хлебу.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681" y="267870"/>
            <a:ext cx="5008638" cy="267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21" y="321448"/>
            <a:ext cx="8229600" cy="60543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 – КОНСПЕКТ  ЗАНЯТИЯ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ПРАВИЛЬНОЕ   ПИТАНИЕ»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Ведущий. Ребята, сегодня мы продолжаем говорить о самом главном и самом важном. Девиз нашего занятия: «Мы умеем думать,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Мы умеем рассуждать.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Что полезно для здоровья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То и будем выбирать!»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же для нас является главным ,узнаем,если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отгадаем кроссворд. Правильно,речь пойдет о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здоровье.Чтобы вырасти крепким и здоровым,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нужно правильно питаться.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Слово диетической сестре школы.Она расскажет о продуктах,необходимых для развития 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роста,о витаминах. Самым полезным блюдом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  каша.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Ведущий. Сейчас внимательно прослушаем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стихотворение «Понарошковая каша» 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Сорока-белобока задумала кашу варить,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Кашу варить,чтобы деток накормить.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рынок собралась,да призадумалась…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ей нужно купить,чтобы кашу сварить,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Кашу сварить,своих деток накормить ?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Давайте ей поможем. Я буду называть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продукты.Если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согласны,говорим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«да»,если не согласны – «нет»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5027"/>
            <a:ext cx="8229600" cy="6161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Парное молоко?               Куриное  яйцо 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Крупа манная ?                  Капуста кочанная 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Солёный огурец ?              Мясной холодец 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 и соль ?                      Белая фасоль 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Масло топлёное ?               Рыба  солёная 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Лавровый лист ?                  Китайский рис 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Чернослив да изюм?          Шоколадный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Перец болгарский?             Соус татарский ?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Бисквитное печенье?         Клубничное варенье?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сороке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детки белобоки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Приятного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аппетита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(внимание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плакат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голова!»)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Ведущий. В старину хлеб называли «житом»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«жить».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чего пекут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хлеб? (правильно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муки)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исполняют песню «Колобок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7870"/>
            <a:ext cx="8229600" cy="621510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знаете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русских людей есть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добрая традиция – встречать гостей хлебом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(выходит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девочка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караваем).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и дети читают стихи)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Вот 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хлебушко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душистый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С хрусткой корочкой витой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Вот он теплый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золотистый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Словно солнцем залитой.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каждый дом ,на каждый стол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пожаловал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пришел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нем здоровье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наша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нем чудесное тепло.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Столько рук его растило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охраняло, берегло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Ребята,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вы можете кушать столько хлеба, сколько хотите. А давно, во время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 много людей умерло от голода. На целый день человеку давали всего  125г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(показать  детям)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Хлеб не падает к нам с неба,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Появляется не вдруг.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Чтобы вырос колос хлеба,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Нужен труд десятков рук.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21" y="428605"/>
            <a:ext cx="8229600" cy="61079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сразу  стали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зёрна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Хлебом тем, что на столе.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долго и упорно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Потрудились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бережное отношение к хлебу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Ваши родители тоже потрудились и приготовили вам угощенье – испекли вкусное печенье.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712"/>
            <a:ext cx="8229600" cy="64829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Утром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по распорядку делаю всегда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арядку)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Дождик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теплый и густой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Этот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дождик не простой.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Он без туч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облаков целый день идти готов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уш)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него два колеса и седло на раме.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Две педали есть внизу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крутят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их ногами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вел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сипед)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Чтоб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большим спортсменом стать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нужно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очень много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поможет здесь сноровка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конечно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трени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овка)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Хочешь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ты побить рекорд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 Так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тебе поможет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рт)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Помогает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нам всегда солнце,воздух и… (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ода 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Есть, ребята, 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меня два серебряных коня.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Езжу сразу на обоих.Что за кони 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меня?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ки)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Ежедневно, встав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постели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поднимаю я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гант</a:t>
            </a:r>
            <a:r>
              <a:rPr lang="ru-RU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 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Учимся бережному отношению к хлебу.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Открытый урок\DSC03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628800"/>
            <a:ext cx="6912768" cy="48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на хлебозавод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хлебозавод\DSC03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391307"/>
            <a:ext cx="8568952" cy="51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</TotalTime>
  <Words>645</Words>
  <Application>Microsoft Office PowerPoint</Application>
  <PresentationFormat>Экран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КОНСПЕКТ  ЗАНЯТИЯ  ПО  социально-бытовой Ориентировки НА ТЕМУ «ПРАВИЛЬНОЕ  ПИТАНИЕ» для обучающихся с тяжёлой умственной       отсталостью.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Учимся бережному отношению к хлебу.</vt:lpstr>
      <vt:lpstr>Экскурсия на хлебозавод №1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 ЗАНЯТИЯ  ПО  СБО НА ТЕМУ «ПРАВИЛЬНОЕ  ПИТАНИЕ» для учащихся с тяжёлой умственной       отсталостью. </dc:title>
  <cp:lastModifiedBy>админ</cp:lastModifiedBy>
  <cp:revision>7</cp:revision>
  <dcterms:modified xsi:type="dcterms:W3CDTF">2020-10-06T13:33:53Z</dcterms:modified>
</cp:coreProperties>
</file>