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48984-2E1B-4CF1-8872-587D166103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FBEF4-6202-4DBF-86CF-D1F3D9464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p:oleObj spid="_x0000_s1026" name="Диаграмма" r:id="rId3" imgW="6095951" imgH="4067327" progId="MSGraph.Chart.8">
              <p:embed followColorScheme="full"/>
            </p:oleObj>
          </a:graphicData>
        </a:graphic>
      </p:graphicFrame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A66F-44DF-4913-B112-F1C2D61A0266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B7AD-321B-471B-8744-557C4ED0C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41154C-1369-42E8-AB64-0119E56F15D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22E2A4-A5A3-43A2-9D35-B95149B7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Правильное питание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960x640_fruktyi-natyurmort-assorti-ovosch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5781" y="1600200"/>
            <a:ext cx="7310438" cy="487362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Самые вредные продукты</a:t>
            </a:r>
            <a:endParaRPr lang="ru-RU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img6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1571625" cy="19431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Жевательные конфеты , пастила в яркой упаковке , «</a:t>
            </a:r>
            <a:r>
              <a:rPr lang="ru-RU" dirty="0" err="1" smtClean="0"/>
              <a:t>чупа-чупсы</a:t>
            </a:r>
            <a:r>
              <a:rPr lang="ru-RU" dirty="0" smtClean="0"/>
              <a:t>» – всё это , без сомнения , вредные продукты . Мало того , что все они содержат огромное количество сахара , так ещё и химические добавки , красители , заменители и так далее .</a:t>
            </a:r>
            <a:endParaRPr lang="ru-RU" dirty="0"/>
          </a:p>
        </p:txBody>
      </p:sp>
      <p:pic>
        <p:nvPicPr>
          <p:cNvPr id="5122" name="Picture 2" descr="C:\Users\Александра\Desktop\Заготовки для презентаций\Правильное питание\img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71612"/>
            <a:ext cx="1543050" cy="2057400"/>
          </a:xfrm>
          <a:prstGeom prst="rect">
            <a:avLst/>
          </a:prstGeom>
          <a:noFill/>
        </p:spPr>
      </p:pic>
      <p:pic>
        <p:nvPicPr>
          <p:cNvPr id="5123" name="Picture 3" descr="C:\Users\Александра\Desktop\Заготовки для презентаций\Правильное питание\img6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857628"/>
            <a:ext cx="3357586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Чипсы</a:t>
            </a:r>
            <a:endParaRPr lang="ru-RU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Чипсы – очень вредные для организма . Чипсы – это ничто </a:t>
            </a:r>
            <a:r>
              <a:rPr lang="ru-RU" dirty="0" err="1" smtClean="0"/>
              <a:t>инное</a:t>
            </a:r>
            <a:r>
              <a:rPr lang="ru-RU" dirty="0" smtClean="0"/>
              <a:t> , как смесь углеводов и жира , в оболочке красителей и заменителей вкуса . </a:t>
            </a:r>
            <a:endParaRPr lang="ru-RU" dirty="0"/>
          </a:p>
        </p:txBody>
      </p:sp>
      <p:pic>
        <p:nvPicPr>
          <p:cNvPr id="5" name="Содержимое 4" descr="img6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0" y="1714488"/>
            <a:ext cx="3471866" cy="2428892"/>
          </a:xfrm>
        </p:spPr>
      </p:pic>
      <p:pic>
        <p:nvPicPr>
          <p:cNvPr id="6146" name="Picture 2" descr="C:\Users\Александра\Desktop\Заготовки для презентаций\Правильное питание\img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214818"/>
            <a:ext cx="3429024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Кола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85354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571613"/>
            <a:ext cx="4143404" cy="4000528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Сладкие газированные напитки , смесь сахара , химии и газов – чтобы быстрее распределить по организму вредны вещества .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вредно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zdorovoie_pitaniie16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518257"/>
            <a:ext cx="3657600" cy="2735885"/>
          </a:xfrm>
        </p:spPr>
      </p:pic>
      <p:pic>
        <p:nvPicPr>
          <p:cNvPr id="8" name="Содержимое 7" descr="zdorovoie_pitaniie17.jpe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70375" y="2518257"/>
            <a:ext cx="3657600" cy="273588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полезно</a:t>
            </a:r>
            <a:endParaRPr lang="ru-RU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zdorovoie_pitaniie18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518257"/>
            <a:ext cx="3657600" cy="2735885"/>
          </a:xfrm>
        </p:spPr>
      </p:pic>
      <p:pic>
        <p:nvPicPr>
          <p:cNvPr id="6" name="Содержимое 5" descr="zdorovoie_pitaniie19.jpe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70375" y="2518257"/>
            <a:ext cx="3657600" cy="273588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Пирамида здорового питания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494152afd15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1884362"/>
            <a:ext cx="6096000" cy="43053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пищи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zdorovoie_pitaniie110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643050"/>
            <a:ext cx="6500858" cy="4572032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Запомните</a:t>
            </a:r>
            <a:endParaRPr lang="ru-RU" b="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zdorovoie_pitaniie111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3" r="13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Выполнила ученица 5 класса «А» </a:t>
            </a:r>
            <a:r>
              <a:rPr lang="ru-RU" smtClean="0">
                <a:solidFill>
                  <a:srgbClr val="FF0000"/>
                </a:solidFill>
              </a:rPr>
              <a:t>Андреева Анастасия</a:t>
            </a:r>
          </a:p>
          <a:p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116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Специальное оформление</vt:lpstr>
      <vt:lpstr>Эркер</vt:lpstr>
      <vt:lpstr>Диаграмма</vt:lpstr>
      <vt:lpstr>Правильное питание</vt:lpstr>
      <vt:lpstr>Самые вредные продукты</vt:lpstr>
      <vt:lpstr>Чипсы</vt:lpstr>
      <vt:lpstr>Кола</vt:lpstr>
      <vt:lpstr>Это вредно</vt:lpstr>
      <vt:lpstr>Это полезно</vt:lpstr>
      <vt:lpstr>Пирамида здорового питания</vt:lpstr>
      <vt:lpstr>Приём пищи</vt:lpstr>
      <vt:lpstr>Запомните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</cp:lastModifiedBy>
  <cp:revision>8</cp:revision>
  <dcterms:created xsi:type="dcterms:W3CDTF">2015-04-16T13:48:34Z</dcterms:created>
  <dcterms:modified xsi:type="dcterms:W3CDTF">2015-04-16T15:00:00Z</dcterms:modified>
</cp:coreProperties>
</file>