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0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5" r:id="rId12"/>
    <p:sldId id="266" r:id="rId13"/>
    <p:sldId id="268" r:id="rId14"/>
    <p:sldId id="269" r:id="rId15"/>
    <p:sldId id="27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941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18B69-A337-489E-92B2-CB5A69496A3D}" type="datetimeFigureOut">
              <a:rPr lang="ru-RU" smtClean="0"/>
              <a:t>07.04.2022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385C6-A16C-4B4B-AE4D-004767F972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922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18B69-A337-489E-92B2-CB5A69496A3D}" type="datetimeFigureOut">
              <a:rPr lang="ru-RU" smtClean="0"/>
              <a:t>07.04.2022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385C6-A16C-4B4B-AE4D-004767F972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805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18B69-A337-489E-92B2-CB5A69496A3D}" type="datetimeFigureOut">
              <a:rPr lang="ru-RU" smtClean="0"/>
              <a:t>07.04.2022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385C6-A16C-4B4B-AE4D-004767F972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983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18B69-A337-489E-92B2-CB5A69496A3D}" type="datetimeFigureOut">
              <a:rPr lang="ru-RU" smtClean="0"/>
              <a:t>07.04.2022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385C6-A16C-4B4B-AE4D-004767F972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931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18B69-A337-489E-92B2-CB5A69496A3D}" type="datetimeFigureOut">
              <a:rPr lang="ru-RU" smtClean="0"/>
              <a:t>07.04.2022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385C6-A16C-4B4B-AE4D-004767F972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485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18B69-A337-489E-92B2-CB5A69496A3D}" type="datetimeFigureOut">
              <a:rPr lang="ru-RU" smtClean="0"/>
              <a:t>07.04.2022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385C6-A16C-4B4B-AE4D-004767F972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374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18B69-A337-489E-92B2-CB5A69496A3D}" type="datetimeFigureOut">
              <a:rPr lang="ru-RU" smtClean="0"/>
              <a:t>07.04.2022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385C6-A16C-4B4B-AE4D-004767F972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479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18B69-A337-489E-92B2-CB5A69496A3D}" type="datetimeFigureOut">
              <a:rPr lang="ru-RU" smtClean="0"/>
              <a:t>07.04.2022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385C6-A16C-4B4B-AE4D-004767F972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0392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18B69-A337-489E-92B2-CB5A69496A3D}" type="datetimeFigureOut">
              <a:rPr lang="ru-RU" smtClean="0"/>
              <a:t>07.04.2022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385C6-A16C-4B4B-AE4D-004767F972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222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18B69-A337-489E-92B2-CB5A69496A3D}" type="datetimeFigureOut">
              <a:rPr lang="ru-RU" smtClean="0"/>
              <a:t>07.04.2022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385C6-A16C-4B4B-AE4D-004767F972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8191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18B69-A337-489E-92B2-CB5A69496A3D}" type="datetimeFigureOut">
              <a:rPr lang="ru-RU" smtClean="0"/>
              <a:t>07.04.2022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385C6-A16C-4B4B-AE4D-004767F972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830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B18B69-A337-489E-92B2-CB5A69496A3D}" type="datetimeFigureOut">
              <a:rPr lang="ru-RU" smtClean="0"/>
              <a:t>07.04.2022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E385C6-A16C-4B4B-AE4D-004767F972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030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43000"/>
            <a:ext cx="6864424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58" y="-61460"/>
            <a:ext cx="7977062" cy="1427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47864" y="544522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Презентацию подготовила:</a:t>
            </a:r>
            <a:br>
              <a:rPr lang="ru-RU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 Хайруллина А.Н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2022г.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36439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0435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3071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03941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74690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08050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xtBox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688" y="1988840"/>
            <a:ext cx="6120680" cy="30718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1295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3491" y="692696"/>
            <a:ext cx="84249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Программное </a:t>
            </a:r>
            <a:r>
              <a:rPr lang="ru-RU" b="1" dirty="0" smtClean="0"/>
              <a:t>содержание:</a:t>
            </a:r>
            <a:endParaRPr lang="ru-RU" dirty="0"/>
          </a:p>
          <a:p>
            <a:r>
              <a:rPr lang="ru-RU" b="1" u="sng" dirty="0"/>
              <a:t>Обучающие</a:t>
            </a:r>
            <a:endParaRPr lang="ru-RU" dirty="0"/>
          </a:p>
          <a:p>
            <a:r>
              <a:rPr lang="ru-RU" dirty="0"/>
              <a:t>Учить предотвращать опасную ситуацию с помощью знаний личной безопасности;</a:t>
            </a:r>
          </a:p>
          <a:p>
            <a:r>
              <a:rPr lang="ru-RU" dirty="0"/>
              <a:t>Учить детей,  по какому адресу обращаться  «Если случилась внезапно беда»</a:t>
            </a:r>
          </a:p>
          <a:p>
            <a:r>
              <a:rPr lang="ru-RU" b="1" u="sng" dirty="0"/>
              <a:t>Развивающие</a:t>
            </a:r>
            <a:endParaRPr lang="ru-RU" dirty="0"/>
          </a:p>
          <a:p>
            <a:r>
              <a:rPr lang="ru-RU" dirty="0"/>
              <a:t>     1. Развивать способность делать выводы;</a:t>
            </a:r>
          </a:p>
          <a:p>
            <a:r>
              <a:rPr lang="ru-RU" dirty="0"/>
              <a:t>     2. Закрепление знаний детей о правилах безопасного поведения в различных ситуациях, об опасных предметах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140968"/>
            <a:ext cx="3633034" cy="3416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147365"/>
            <a:ext cx="3631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         Тема: «Безопасность в быту».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740328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198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5481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5086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8965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9669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9240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095175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29</Words>
  <Application>Microsoft Office PowerPoint</Application>
  <PresentationFormat>Экран (4:3)</PresentationFormat>
  <Paragraphs>10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Альфина</dc:creator>
  <cp:lastModifiedBy>Альфина</cp:lastModifiedBy>
  <cp:revision>3</cp:revision>
  <dcterms:created xsi:type="dcterms:W3CDTF">2022-04-07T13:59:56Z</dcterms:created>
  <dcterms:modified xsi:type="dcterms:W3CDTF">2022-04-07T14:28:46Z</dcterms:modified>
</cp:coreProperties>
</file>