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sldIdLst>
    <p:sldId id="288" r:id="rId2"/>
    <p:sldId id="277" r:id="rId3"/>
    <p:sldId id="263" r:id="rId4"/>
    <p:sldId id="260" r:id="rId5"/>
    <p:sldId id="258" r:id="rId6"/>
    <p:sldId id="279" r:id="rId7"/>
    <p:sldId id="314" r:id="rId8"/>
    <p:sldId id="315" r:id="rId9"/>
    <p:sldId id="316" r:id="rId10"/>
    <p:sldId id="317" r:id="rId11"/>
    <p:sldId id="318" r:id="rId12"/>
    <p:sldId id="313" r:id="rId13"/>
    <p:sldId id="284" r:id="rId14"/>
    <p:sldId id="312" r:id="rId15"/>
    <p:sldId id="275" r:id="rId16"/>
    <p:sldId id="276" r:id="rId17"/>
    <p:sldId id="311" r:id="rId18"/>
    <p:sldId id="290" r:id="rId19"/>
    <p:sldId id="292" r:id="rId20"/>
    <p:sldId id="291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89" r:id="rId30"/>
    <p:sldId id="262" r:id="rId31"/>
    <p:sldId id="319" r:id="rId32"/>
    <p:sldId id="32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BC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Цели и задачи урока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</dgm:pt>
    <dgm:pt modelId="{987AF351-D2F8-4AEF-8A9D-1EC8ACB2AD32}" type="pres">
      <dgm:prSet presAssocID="{3A79A519-4FEB-4F35-B50E-3EDAB7251969}" presName="text" presStyleLbl="fgAcc0" presStyleIdx="0" presStyleCnt="1" custScaleX="514709" custLinFactNeighborX="29079" custLinFactNeighborY="6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A8472C92-E042-41F2-8689-71CE6B6DC780}" type="presOf" srcId="{6012F73E-FD1C-487A-984C-BF3DB55F594D}" destId="{A516222D-1DCB-4B89-BDF9-AC068B9EB8E0}" srcOrd="0" destOrd="0" presId="urn:microsoft.com/office/officeart/2005/8/layout/hierarchy1"/>
    <dgm:cxn modelId="{DE0BFBC0-6AA2-4035-AA6D-3C051CE5FB6A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7A5BFA8D-4F5B-4318-9C9B-B6174FA32B4D}" type="presParOf" srcId="{A516222D-1DCB-4B89-BDF9-AC068B9EB8E0}" destId="{EC4DCBDD-C5F4-49EC-9EDF-D95C06B5B202}" srcOrd="0" destOrd="0" presId="urn:microsoft.com/office/officeart/2005/8/layout/hierarchy1"/>
    <dgm:cxn modelId="{9EA88A07-9E74-444E-9BF9-93C157A3978F}" type="presParOf" srcId="{EC4DCBDD-C5F4-49EC-9EDF-D95C06B5B202}" destId="{05661B8A-76B1-46C2-9050-F1272DBC9EC8}" srcOrd="0" destOrd="0" presId="urn:microsoft.com/office/officeart/2005/8/layout/hierarchy1"/>
    <dgm:cxn modelId="{739BA5DC-87E7-4A1D-A839-12FD7CE0F0FC}" type="presParOf" srcId="{05661B8A-76B1-46C2-9050-F1272DBC9EC8}" destId="{EBB30088-D3EB-46C1-9870-33120B12AE63}" srcOrd="0" destOrd="0" presId="urn:microsoft.com/office/officeart/2005/8/layout/hierarchy1"/>
    <dgm:cxn modelId="{CD48B880-F010-4576-A530-3025702EA453}" type="presParOf" srcId="{05661B8A-76B1-46C2-9050-F1272DBC9EC8}" destId="{987AF351-D2F8-4AEF-8A9D-1EC8ACB2AD32}" srcOrd="1" destOrd="0" presId="urn:microsoft.com/office/officeart/2005/8/layout/hierarchy1"/>
    <dgm:cxn modelId="{2C675B4C-6FF7-4F22-96A4-4067BA7F1FE7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C9BF46-0377-46CA-BD55-D0DBF16D70C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8309D-A2D8-4336-8615-7865212AC61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dirty="0">
            <a:solidFill>
              <a:srgbClr val="990000"/>
            </a:solidFill>
          </a:endParaRPr>
        </a:p>
      </dgm:t>
    </dgm:pt>
    <dgm:pt modelId="{EB1B2CBC-1123-4CB8-9A1C-00AAED01D20F}" type="parTrans" cxnId="{89F629C0-052F-42CA-8800-6EC6FF327919}">
      <dgm:prSet/>
      <dgm:spPr/>
      <dgm:t>
        <a:bodyPr/>
        <a:lstStyle/>
        <a:p>
          <a:endParaRPr lang="ru-RU"/>
        </a:p>
      </dgm:t>
    </dgm:pt>
    <dgm:pt modelId="{B8DF2B80-A9F9-4693-8E59-3D6F0C6752CE}" type="sibTrans" cxnId="{89F629C0-052F-42CA-8800-6EC6FF327919}">
      <dgm:prSet/>
      <dgm:spPr/>
      <dgm:t>
        <a:bodyPr/>
        <a:lstStyle/>
        <a:p>
          <a:endParaRPr lang="ru-RU"/>
        </a:p>
      </dgm:t>
    </dgm:pt>
    <dgm:pt modelId="{52C06616-2E4C-401C-BBDB-396A5C043F2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dirty="0"/>
        </a:p>
      </dgm:t>
    </dgm:pt>
    <dgm:pt modelId="{B7E41ABC-106C-4AD5-9FA1-FFD0F91FE53A}" type="parTrans" cxnId="{7263F036-B360-459D-A593-87609960D286}">
      <dgm:prSet/>
      <dgm:spPr/>
      <dgm:t>
        <a:bodyPr/>
        <a:lstStyle/>
        <a:p>
          <a:endParaRPr lang="ru-RU"/>
        </a:p>
      </dgm:t>
    </dgm:pt>
    <dgm:pt modelId="{7B3B09C3-FAD4-4238-8C2C-68471E11FA68}" type="sibTrans" cxnId="{7263F036-B360-459D-A593-87609960D286}">
      <dgm:prSet/>
      <dgm:spPr/>
      <dgm:t>
        <a:bodyPr/>
        <a:lstStyle/>
        <a:p>
          <a:endParaRPr lang="ru-RU"/>
        </a:p>
      </dgm:t>
    </dgm:pt>
    <dgm:pt modelId="{E33B7B4D-E7A4-4A7B-BCD5-C4E64368865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dirty="0"/>
        </a:p>
      </dgm:t>
    </dgm:pt>
    <dgm:pt modelId="{804A042F-C8CB-42DD-A0D6-966C2B6FE8E2}" type="parTrans" cxnId="{0C64AB70-6F4E-4FAA-B51C-4F8A483EF049}">
      <dgm:prSet/>
      <dgm:spPr/>
      <dgm:t>
        <a:bodyPr/>
        <a:lstStyle/>
        <a:p>
          <a:endParaRPr lang="ru-RU"/>
        </a:p>
      </dgm:t>
    </dgm:pt>
    <dgm:pt modelId="{263F74EF-5CD1-40BA-974A-479C4E272982}" type="sibTrans" cxnId="{0C64AB70-6F4E-4FAA-B51C-4F8A483EF049}">
      <dgm:prSet/>
      <dgm:spPr/>
      <dgm:t>
        <a:bodyPr/>
        <a:lstStyle/>
        <a:p>
          <a:endParaRPr lang="ru-RU"/>
        </a:p>
      </dgm:t>
    </dgm:pt>
    <dgm:pt modelId="{542716DD-0077-49FD-AA2C-C2F552FB4FD5}">
      <dgm:prSet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dirty="0"/>
        </a:p>
      </dgm:t>
    </dgm:pt>
    <dgm:pt modelId="{F202C1AC-BACE-4FF9-8856-0AB16DB450E6}" type="parTrans" cxnId="{208D01D6-713A-4F71-BE93-79AF05C6B0C6}">
      <dgm:prSet/>
      <dgm:spPr/>
      <dgm:t>
        <a:bodyPr/>
        <a:lstStyle/>
        <a:p>
          <a:endParaRPr lang="ru-RU"/>
        </a:p>
      </dgm:t>
    </dgm:pt>
    <dgm:pt modelId="{D8BE9525-DCCF-4303-BC8C-1807339B0397}" type="sibTrans" cxnId="{208D01D6-713A-4F71-BE93-79AF05C6B0C6}">
      <dgm:prSet/>
      <dgm:spPr/>
      <dgm:t>
        <a:bodyPr/>
        <a:lstStyle/>
        <a:p>
          <a:endParaRPr lang="ru-RU"/>
        </a:p>
      </dgm:t>
    </dgm:pt>
    <dgm:pt modelId="{B4D85F44-1FCB-4A92-B9EF-C29EB24ECFAE}" type="pres">
      <dgm:prSet presAssocID="{40C9BF46-0377-46CA-BD55-D0DBF16D7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5BB14E-E02A-4306-9DE3-A78780F3E153}" type="pres">
      <dgm:prSet presAssocID="{4788309D-A2D8-4336-8615-7865212AC616}" presName="hierRoot1" presStyleCnt="0"/>
      <dgm:spPr/>
    </dgm:pt>
    <dgm:pt modelId="{34058D68-FE43-40D4-8844-7726725CF74C}" type="pres">
      <dgm:prSet presAssocID="{4788309D-A2D8-4336-8615-7865212AC616}" presName="composite" presStyleCnt="0"/>
      <dgm:spPr/>
    </dgm:pt>
    <dgm:pt modelId="{451DD73F-48FB-4142-83DD-DECACD5CB671}" type="pres">
      <dgm:prSet presAssocID="{4788309D-A2D8-4336-8615-7865212AC616}" presName="background" presStyleLbl="node0" presStyleIdx="0" presStyleCnt="1"/>
      <dgm:spPr/>
    </dgm:pt>
    <dgm:pt modelId="{CB8D44BB-5813-40D9-A9A9-7AA93BC0A621}" type="pres">
      <dgm:prSet presAssocID="{4788309D-A2D8-4336-8615-7865212AC616}" presName="text" presStyleLbl="fgAcc0" presStyleIdx="0" presStyleCnt="1" custScaleX="513170" custScaleY="7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CB7A2-032E-4969-BC08-851D8B9B52EE}" type="pres">
      <dgm:prSet presAssocID="{4788309D-A2D8-4336-8615-7865212AC616}" presName="hierChild2" presStyleCnt="0"/>
      <dgm:spPr/>
    </dgm:pt>
    <dgm:pt modelId="{F7A4CB9D-67DB-4A87-838A-C30F61D4196E}" type="pres">
      <dgm:prSet presAssocID="{B7E41ABC-106C-4AD5-9FA1-FFD0F91FE53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EF9B94F-0724-49BF-87A4-BEF7A81625F6}" type="pres">
      <dgm:prSet presAssocID="{52C06616-2E4C-401C-BBDB-396A5C043F20}" presName="hierRoot2" presStyleCnt="0"/>
      <dgm:spPr/>
    </dgm:pt>
    <dgm:pt modelId="{9E9A9FC8-1165-4466-9155-8857BB581793}" type="pres">
      <dgm:prSet presAssocID="{52C06616-2E4C-401C-BBDB-396A5C043F20}" presName="composite2" presStyleCnt="0"/>
      <dgm:spPr/>
    </dgm:pt>
    <dgm:pt modelId="{B75D8EB3-160F-4274-B93A-A850D51FB0E8}" type="pres">
      <dgm:prSet presAssocID="{52C06616-2E4C-401C-BBDB-396A5C043F20}" presName="background2" presStyleLbl="node2" presStyleIdx="0" presStyleCnt="3"/>
      <dgm:spPr/>
    </dgm:pt>
    <dgm:pt modelId="{29F70095-E2F0-4051-A842-EBDFEAF4E13C}" type="pres">
      <dgm:prSet presAssocID="{52C06616-2E4C-401C-BBDB-396A5C043F20}" presName="text2" presStyleLbl="fgAcc2" presStyleIdx="0" presStyleCnt="3" custScaleX="13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2E441-3910-45E0-9663-6702B3876310}" type="pres">
      <dgm:prSet presAssocID="{52C06616-2E4C-401C-BBDB-396A5C043F20}" presName="hierChild3" presStyleCnt="0"/>
      <dgm:spPr/>
    </dgm:pt>
    <dgm:pt modelId="{0D5F74FB-FA4A-4922-B2D5-43BBF8B9DC91}" type="pres">
      <dgm:prSet presAssocID="{F202C1AC-BACE-4FF9-8856-0AB16DB450E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5C7FCA-331A-427E-B3D0-34F5B7EF4015}" type="pres">
      <dgm:prSet presAssocID="{542716DD-0077-49FD-AA2C-C2F552FB4FD5}" presName="hierRoot2" presStyleCnt="0"/>
      <dgm:spPr/>
    </dgm:pt>
    <dgm:pt modelId="{8C3F2AC6-0830-491D-ABD8-A40EB2203846}" type="pres">
      <dgm:prSet presAssocID="{542716DD-0077-49FD-AA2C-C2F552FB4FD5}" presName="composite2" presStyleCnt="0"/>
      <dgm:spPr/>
    </dgm:pt>
    <dgm:pt modelId="{BE65639B-8AB2-4800-AB12-ABD9604A54DA}" type="pres">
      <dgm:prSet presAssocID="{542716DD-0077-49FD-AA2C-C2F552FB4FD5}" presName="background2" presStyleLbl="node2" presStyleIdx="1" presStyleCnt="3"/>
      <dgm:spPr/>
    </dgm:pt>
    <dgm:pt modelId="{5214FB9C-86FF-4357-9720-5A2F5C397760}" type="pres">
      <dgm:prSet presAssocID="{542716DD-0077-49FD-AA2C-C2F552FB4FD5}" presName="text2" presStyleLbl="fgAcc2" presStyleIdx="1" presStyleCnt="3" custScaleX="23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2EAA7-4A45-4CC4-9456-11A25FB62CB0}" type="pres">
      <dgm:prSet presAssocID="{542716DD-0077-49FD-AA2C-C2F552FB4FD5}" presName="hierChild3" presStyleCnt="0"/>
      <dgm:spPr/>
    </dgm:pt>
    <dgm:pt modelId="{1B9DF673-C8CC-4A6B-99C0-5E65233B020C}" type="pres">
      <dgm:prSet presAssocID="{804A042F-C8CB-42DD-A0D6-966C2B6FE8E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C05AC8D-355B-4B2C-AE53-BEC637AC776A}" type="pres">
      <dgm:prSet presAssocID="{E33B7B4D-E7A4-4A7B-BCD5-C4E64368865C}" presName="hierRoot2" presStyleCnt="0"/>
      <dgm:spPr/>
    </dgm:pt>
    <dgm:pt modelId="{0A21D92D-36F9-467D-9EAE-467B77633B6B}" type="pres">
      <dgm:prSet presAssocID="{E33B7B4D-E7A4-4A7B-BCD5-C4E64368865C}" presName="composite2" presStyleCnt="0"/>
      <dgm:spPr/>
    </dgm:pt>
    <dgm:pt modelId="{D1A1B78A-D55D-4A68-9B6D-AC64FC446C90}" type="pres">
      <dgm:prSet presAssocID="{E33B7B4D-E7A4-4A7B-BCD5-C4E64368865C}" presName="background2" presStyleLbl="node2" presStyleIdx="2" presStyleCnt="3"/>
      <dgm:spPr/>
    </dgm:pt>
    <dgm:pt modelId="{DCC3964D-4AF1-4BB6-950C-15B3FF2BAD05}" type="pres">
      <dgm:prSet presAssocID="{E33B7B4D-E7A4-4A7B-BCD5-C4E64368865C}" presName="text2" presStyleLbl="fgAcc2" presStyleIdx="2" presStyleCnt="3" custScaleX="258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8D98-A9DD-4145-BA2D-E4E2D734B63C}" type="pres">
      <dgm:prSet presAssocID="{E33B7B4D-E7A4-4A7B-BCD5-C4E64368865C}" presName="hierChild3" presStyleCnt="0"/>
      <dgm:spPr/>
    </dgm:pt>
  </dgm:ptLst>
  <dgm:cxnLst>
    <dgm:cxn modelId="{7263F036-B360-459D-A593-87609960D286}" srcId="{4788309D-A2D8-4336-8615-7865212AC616}" destId="{52C06616-2E4C-401C-BBDB-396A5C043F20}" srcOrd="0" destOrd="0" parTransId="{B7E41ABC-106C-4AD5-9FA1-FFD0F91FE53A}" sibTransId="{7B3B09C3-FAD4-4238-8C2C-68471E11FA68}"/>
    <dgm:cxn modelId="{208D01D6-713A-4F71-BE93-79AF05C6B0C6}" srcId="{4788309D-A2D8-4336-8615-7865212AC616}" destId="{542716DD-0077-49FD-AA2C-C2F552FB4FD5}" srcOrd="1" destOrd="0" parTransId="{F202C1AC-BACE-4FF9-8856-0AB16DB450E6}" sibTransId="{D8BE9525-DCCF-4303-BC8C-1807339B0397}"/>
    <dgm:cxn modelId="{760260EC-C291-4830-93C6-09BC0BB6F062}" type="presOf" srcId="{804A042F-C8CB-42DD-A0D6-966C2B6FE8E2}" destId="{1B9DF673-C8CC-4A6B-99C0-5E65233B020C}" srcOrd="0" destOrd="0" presId="urn:microsoft.com/office/officeart/2005/8/layout/hierarchy1"/>
    <dgm:cxn modelId="{F996F7BC-17BF-4AD5-80C5-E9B27FE0E6A9}" type="presOf" srcId="{542716DD-0077-49FD-AA2C-C2F552FB4FD5}" destId="{5214FB9C-86FF-4357-9720-5A2F5C397760}" srcOrd="0" destOrd="0" presId="urn:microsoft.com/office/officeart/2005/8/layout/hierarchy1"/>
    <dgm:cxn modelId="{09A08094-EE4C-48E8-8193-4EAAF54F5A68}" type="presOf" srcId="{F202C1AC-BACE-4FF9-8856-0AB16DB450E6}" destId="{0D5F74FB-FA4A-4922-B2D5-43BBF8B9DC91}" srcOrd="0" destOrd="0" presId="urn:microsoft.com/office/officeart/2005/8/layout/hierarchy1"/>
    <dgm:cxn modelId="{EE400F4A-9E4A-4FC3-98BF-1A797129A2AC}" type="presOf" srcId="{E33B7B4D-E7A4-4A7B-BCD5-C4E64368865C}" destId="{DCC3964D-4AF1-4BB6-950C-15B3FF2BAD05}" srcOrd="0" destOrd="0" presId="urn:microsoft.com/office/officeart/2005/8/layout/hierarchy1"/>
    <dgm:cxn modelId="{0C64AB70-6F4E-4FAA-B51C-4F8A483EF049}" srcId="{4788309D-A2D8-4336-8615-7865212AC616}" destId="{E33B7B4D-E7A4-4A7B-BCD5-C4E64368865C}" srcOrd="2" destOrd="0" parTransId="{804A042F-C8CB-42DD-A0D6-966C2B6FE8E2}" sibTransId="{263F74EF-5CD1-40BA-974A-479C4E272982}"/>
    <dgm:cxn modelId="{8E583AF4-1689-40B9-962A-8A76DA1704D1}" type="presOf" srcId="{40C9BF46-0377-46CA-BD55-D0DBF16D70CE}" destId="{B4D85F44-1FCB-4A92-B9EF-C29EB24ECFAE}" srcOrd="0" destOrd="0" presId="urn:microsoft.com/office/officeart/2005/8/layout/hierarchy1"/>
    <dgm:cxn modelId="{BFA4AF08-606D-4BFB-B59E-A3A05507C728}" type="presOf" srcId="{52C06616-2E4C-401C-BBDB-396A5C043F20}" destId="{29F70095-E2F0-4051-A842-EBDFEAF4E13C}" srcOrd="0" destOrd="0" presId="urn:microsoft.com/office/officeart/2005/8/layout/hierarchy1"/>
    <dgm:cxn modelId="{C7C53AE2-D0FB-4971-81DA-F8FC156C403B}" type="presOf" srcId="{B7E41ABC-106C-4AD5-9FA1-FFD0F91FE53A}" destId="{F7A4CB9D-67DB-4A87-838A-C30F61D4196E}" srcOrd="0" destOrd="0" presId="urn:microsoft.com/office/officeart/2005/8/layout/hierarchy1"/>
    <dgm:cxn modelId="{89F629C0-052F-42CA-8800-6EC6FF327919}" srcId="{40C9BF46-0377-46CA-BD55-D0DBF16D70CE}" destId="{4788309D-A2D8-4336-8615-7865212AC616}" srcOrd="0" destOrd="0" parTransId="{EB1B2CBC-1123-4CB8-9A1C-00AAED01D20F}" sibTransId="{B8DF2B80-A9F9-4693-8E59-3D6F0C6752CE}"/>
    <dgm:cxn modelId="{17F2EE22-6DA9-4B82-A55C-FC3C522EED8D}" type="presOf" srcId="{4788309D-A2D8-4336-8615-7865212AC616}" destId="{CB8D44BB-5813-40D9-A9A9-7AA93BC0A621}" srcOrd="0" destOrd="0" presId="urn:microsoft.com/office/officeart/2005/8/layout/hierarchy1"/>
    <dgm:cxn modelId="{51D31BD7-BC76-425D-9007-58CFD5E4B087}" type="presParOf" srcId="{B4D85F44-1FCB-4A92-B9EF-C29EB24ECFAE}" destId="{2F5BB14E-E02A-4306-9DE3-A78780F3E153}" srcOrd="0" destOrd="0" presId="urn:microsoft.com/office/officeart/2005/8/layout/hierarchy1"/>
    <dgm:cxn modelId="{B4E3F2DD-A2E2-4B94-8DA6-70DF23A5C221}" type="presParOf" srcId="{2F5BB14E-E02A-4306-9DE3-A78780F3E153}" destId="{34058D68-FE43-40D4-8844-7726725CF74C}" srcOrd="0" destOrd="0" presId="urn:microsoft.com/office/officeart/2005/8/layout/hierarchy1"/>
    <dgm:cxn modelId="{85666318-196E-4857-A7BF-948CFB1943E7}" type="presParOf" srcId="{34058D68-FE43-40D4-8844-7726725CF74C}" destId="{451DD73F-48FB-4142-83DD-DECACD5CB671}" srcOrd="0" destOrd="0" presId="urn:microsoft.com/office/officeart/2005/8/layout/hierarchy1"/>
    <dgm:cxn modelId="{C5AF1FFB-3874-4CE0-B5F8-8D6AE061D03A}" type="presParOf" srcId="{34058D68-FE43-40D4-8844-7726725CF74C}" destId="{CB8D44BB-5813-40D9-A9A9-7AA93BC0A621}" srcOrd="1" destOrd="0" presId="urn:microsoft.com/office/officeart/2005/8/layout/hierarchy1"/>
    <dgm:cxn modelId="{8FE3F434-14F9-483A-A6D5-1242238145A6}" type="presParOf" srcId="{2F5BB14E-E02A-4306-9DE3-A78780F3E153}" destId="{0F6CB7A2-032E-4969-BC08-851D8B9B52EE}" srcOrd="1" destOrd="0" presId="urn:microsoft.com/office/officeart/2005/8/layout/hierarchy1"/>
    <dgm:cxn modelId="{B914B71F-E2BD-47FC-91D8-A4695160EEBF}" type="presParOf" srcId="{0F6CB7A2-032E-4969-BC08-851D8B9B52EE}" destId="{F7A4CB9D-67DB-4A87-838A-C30F61D4196E}" srcOrd="0" destOrd="0" presId="urn:microsoft.com/office/officeart/2005/8/layout/hierarchy1"/>
    <dgm:cxn modelId="{E6E7EC60-6B4E-47C1-B4CE-EFB10C167A26}" type="presParOf" srcId="{0F6CB7A2-032E-4969-BC08-851D8B9B52EE}" destId="{FEF9B94F-0724-49BF-87A4-BEF7A81625F6}" srcOrd="1" destOrd="0" presId="urn:microsoft.com/office/officeart/2005/8/layout/hierarchy1"/>
    <dgm:cxn modelId="{74943BFA-28A8-466D-A858-B00AA9B208D8}" type="presParOf" srcId="{FEF9B94F-0724-49BF-87A4-BEF7A81625F6}" destId="{9E9A9FC8-1165-4466-9155-8857BB581793}" srcOrd="0" destOrd="0" presId="urn:microsoft.com/office/officeart/2005/8/layout/hierarchy1"/>
    <dgm:cxn modelId="{4733BB89-EAE0-4B66-BB56-5585DF1C484B}" type="presParOf" srcId="{9E9A9FC8-1165-4466-9155-8857BB581793}" destId="{B75D8EB3-160F-4274-B93A-A850D51FB0E8}" srcOrd="0" destOrd="0" presId="urn:microsoft.com/office/officeart/2005/8/layout/hierarchy1"/>
    <dgm:cxn modelId="{6588B385-84A9-4E18-A6B0-8BEBD6B36A96}" type="presParOf" srcId="{9E9A9FC8-1165-4466-9155-8857BB581793}" destId="{29F70095-E2F0-4051-A842-EBDFEAF4E13C}" srcOrd="1" destOrd="0" presId="urn:microsoft.com/office/officeart/2005/8/layout/hierarchy1"/>
    <dgm:cxn modelId="{2A717B73-7973-44E2-9F5A-BCD74E4D5C0F}" type="presParOf" srcId="{FEF9B94F-0724-49BF-87A4-BEF7A81625F6}" destId="{8DB2E441-3910-45E0-9663-6702B3876310}" srcOrd="1" destOrd="0" presId="urn:microsoft.com/office/officeart/2005/8/layout/hierarchy1"/>
    <dgm:cxn modelId="{03EAA4A6-D30A-4A31-A5ED-351761684CAA}" type="presParOf" srcId="{0F6CB7A2-032E-4969-BC08-851D8B9B52EE}" destId="{0D5F74FB-FA4A-4922-B2D5-43BBF8B9DC91}" srcOrd="2" destOrd="0" presId="urn:microsoft.com/office/officeart/2005/8/layout/hierarchy1"/>
    <dgm:cxn modelId="{D4957953-0340-498E-8190-44F614382D99}" type="presParOf" srcId="{0F6CB7A2-032E-4969-BC08-851D8B9B52EE}" destId="{625C7FCA-331A-427E-B3D0-34F5B7EF4015}" srcOrd="3" destOrd="0" presId="urn:microsoft.com/office/officeart/2005/8/layout/hierarchy1"/>
    <dgm:cxn modelId="{B9ADC838-D6FD-41CA-9CB8-F56036053D7C}" type="presParOf" srcId="{625C7FCA-331A-427E-B3D0-34F5B7EF4015}" destId="{8C3F2AC6-0830-491D-ABD8-A40EB2203846}" srcOrd="0" destOrd="0" presId="urn:microsoft.com/office/officeart/2005/8/layout/hierarchy1"/>
    <dgm:cxn modelId="{F3DBE436-0D0C-40A8-B570-81018439CA34}" type="presParOf" srcId="{8C3F2AC6-0830-491D-ABD8-A40EB2203846}" destId="{BE65639B-8AB2-4800-AB12-ABD9604A54DA}" srcOrd="0" destOrd="0" presId="urn:microsoft.com/office/officeart/2005/8/layout/hierarchy1"/>
    <dgm:cxn modelId="{5CB0EFB9-F0C4-4E11-8C19-6B1EF3980BE3}" type="presParOf" srcId="{8C3F2AC6-0830-491D-ABD8-A40EB2203846}" destId="{5214FB9C-86FF-4357-9720-5A2F5C397760}" srcOrd="1" destOrd="0" presId="urn:microsoft.com/office/officeart/2005/8/layout/hierarchy1"/>
    <dgm:cxn modelId="{8F6C7081-4A08-4175-AF76-296AED1CBB69}" type="presParOf" srcId="{625C7FCA-331A-427E-B3D0-34F5B7EF4015}" destId="{FD72EAA7-4A45-4CC4-9456-11A25FB62CB0}" srcOrd="1" destOrd="0" presId="urn:microsoft.com/office/officeart/2005/8/layout/hierarchy1"/>
    <dgm:cxn modelId="{154E7698-90B3-4260-8D96-3EA01BEC242F}" type="presParOf" srcId="{0F6CB7A2-032E-4969-BC08-851D8B9B52EE}" destId="{1B9DF673-C8CC-4A6B-99C0-5E65233B020C}" srcOrd="4" destOrd="0" presId="urn:microsoft.com/office/officeart/2005/8/layout/hierarchy1"/>
    <dgm:cxn modelId="{ABA462EE-DDDC-4C6A-892A-93FCBD6FB750}" type="presParOf" srcId="{0F6CB7A2-032E-4969-BC08-851D8B9B52EE}" destId="{DC05AC8D-355B-4B2C-AE53-BEC637AC776A}" srcOrd="5" destOrd="0" presId="urn:microsoft.com/office/officeart/2005/8/layout/hierarchy1"/>
    <dgm:cxn modelId="{5A41D57D-8B38-402A-964C-79C3F34D8B18}" type="presParOf" srcId="{DC05AC8D-355B-4B2C-AE53-BEC637AC776A}" destId="{0A21D92D-36F9-467D-9EAE-467B77633B6B}" srcOrd="0" destOrd="0" presId="urn:microsoft.com/office/officeart/2005/8/layout/hierarchy1"/>
    <dgm:cxn modelId="{44654551-040D-42C2-B74D-A1F334986F4F}" type="presParOf" srcId="{0A21D92D-36F9-467D-9EAE-467B77633B6B}" destId="{D1A1B78A-D55D-4A68-9B6D-AC64FC446C90}" srcOrd="0" destOrd="0" presId="urn:microsoft.com/office/officeart/2005/8/layout/hierarchy1"/>
    <dgm:cxn modelId="{7219BDC1-1AD1-4352-8FE2-9F7B183B07B8}" type="presParOf" srcId="{0A21D92D-36F9-467D-9EAE-467B77633B6B}" destId="{DCC3964D-4AF1-4BB6-950C-15B3FF2BAD05}" srcOrd="1" destOrd="0" presId="urn:microsoft.com/office/officeart/2005/8/layout/hierarchy1"/>
    <dgm:cxn modelId="{C2A03D6C-08C7-4EEB-A149-7A0AB2E0D097}" type="presParOf" srcId="{DC05AC8D-355B-4B2C-AE53-BEC637AC776A}" destId="{A8B98D98-A9DD-4145-BA2D-E4E2D734B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1CB87C-D629-46B6-9BB3-923A2D02C67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2E7F84-4879-4388-9269-403B92720A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990000"/>
              </a:solidFill>
            </a:rPr>
            <a:t>О</a:t>
          </a:r>
          <a:r>
            <a:rPr lang="ru-RU" sz="2000" dirty="0" smtClean="0"/>
            <a:t> или </a:t>
          </a:r>
          <a:r>
            <a:rPr lang="ru-RU" sz="2000" b="1" dirty="0" smtClean="0">
              <a:solidFill>
                <a:srgbClr val="990000"/>
              </a:solidFill>
            </a:rPr>
            <a:t>Ё </a:t>
          </a:r>
          <a:r>
            <a:rPr lang="ru-RU" sz="2000" dirty="0" smtClean="0"/>
            <a:t>в корне?</a:t>
          </a:r>
          <a:endParaRPr lang="ru-RU" sz="2000" dirty="0"/>
        </a:p>
      </dgm:t>
    </dgm:pt>
    <dgm:pt modelId="{DC93FB0C-254B-4F8F-AF86-5BFED8419A80}" type="parTrans" cxnId="{1F9F0F70-EBB5-4689-B51A-4AD1FFDF4D77}">
      <dgm:prSet/>
      <dgm:spPr/>
      <dgm:t>
        <a:bodyPr/>
        <a:lstStyle/>
        <a:p>
          <a:endParaRPr lang="ru-RU"/>
        </a:p>
      </dgm:t>
    </dgm:pt>
    <dgm:pt modelId="{808AF1F7-352D-4984-B5B4-B09A25AB698B}" type="sibTrans" cxnId="{1F9F0F70-EBB5-4689-B51A-4AD1FFDF4D77}">
      <dgm:prSet/>
      <dgm:spPr/>
      <dgm:t>
        <a:bodyPr/>
        <a:lstStyle/>
        <a:p>
          <a:endParaRPr lang="ru-RU"/>
        </a:p>
      </dgm:t>
    </dgm:pt>
    <dgm:pt modelId="{A709281E-2B83-40BD-B629-58F5A65B9B3D}">
      <dgm:prSet phldrT="[Текст]" custT="1"/>
      <dgm:spPr/>
      <dgm:t>
        <a:bodyPr/>
        <a:lstStyle/>
        <a:p>
          <a:r>
            <a:rPr lang="ru-RU" sz="2000" dirty="0" smtClean="0"/>
            <a:t>ДА: Есть ли однокоренные слова с </a:t>
          </a:r>
          <a:r>
            <a:rPr lang="ru-RU" sz="2000" b="1" dirty="0" smtClean="0">
              <a:solidFill>
                <a:srgbClr val="990000"/>
              </a:solidFill>
            </a:rPr>
            <a:t>Е</a:t>
          </a:r>
          <a:r>
            <a:rPr lang="ru-RU" sz="2000" dirty="0" smtClean="0"/>
            <a:t>?</a:t>
          </a:r>
          <a:endParaRPr lang="ru-RU" sz="2000" dirty="0"/>
        </a:p>
      </dgm:t>
    </dgm:pt>
    <dgm:pt modelId="{8BA4B037-8DB7-4954-ADA6-2B0BBBE47208}" type="parTrans" cxnId="{A1C5162E-02F4-4E3C-AD49-8C7E2C58A77F}">
      <dgm:prSet/>
      <dgm:spPr/>
      <dgm:t>
        <a:bodyPr/>
        <a:lstStyle/>
        <a:p>
          <a:endParaRPr lang="ru-RU"/>
        </a:p>
      </dgm:t>
    </dgm:pt>
    <dgm:pt modelId="{17892F72-BE6F-4BC4-BA5E-C5C1C69A6E02}" type="sibTrans" cxnId="{A1C5162E-02F4-4E3C-AD49-8C7E2C58A77F}">
      <dgm:prSet/>
      <dgm:spPr/>
      <dgm:t>
        <a:bodyPr/>
        <a:lstStyle/>
        <a:p>
          <a:endParaRPr lang="ru-RU"/>
        </a:p>
      </dgm:t>
    </dgm:pt>
    <dgm:pt modelId="{17A7C24F-D405-479C-9312-0A0098B20C5E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dirty="0" smtClean="0"/>
            <a:t>ЕСТЬ: </a:t>
          </a:r>
        </a:p>
        <a:p>
          <a:pPr>
            <a:spcAft>
              <a:spcPts val="600"/>
            </a:spcAft>
          </a:pPr>
          <a:r>
            <a:rPr lang="ru-RU" sz="2000" dirty="0" smtClean="0"/>
            <a:t>пишем </a:t>
          </a:r>
          <a:r>
            <a:rPr lang="ru-RU" sz="2000" b="1" dirty="0" smtClean="0">
              <a:solidFill>
                <a:srgbClr val="990000"/>
              </a:solidFill>
            </a:rPr>
            <a:t>Ё</a:t>
          </a:r>
          <a:endParaRPr lang="ru-RU" sz="2000" b="1" dirty="0">
            <a:solidFill>
              <a:srgbClr val="990000"/>
            </a:solidFill>
          </a:endParaRPr>
        </a:p>
      </dgm:t>
    </dgm:pt>
    <dgm:pt modelId="{74E69018-93E4-4F56-9F04-A4DF47703A47}" type="parTrans" cxnId="{632CF91C-9FCE-4B07-80DA-68E3293A5787}">
      <dgm:prSet/>
      <dgm:spPr/>
      <dgm:t>
        <a:bodyPr/>
        <a:lstStyle/>
        <a:p>
          <a:endParaRPr lang="ru-RU"/>
        </a:p>
      </dgm:t>
    </dgm:pt>
    <dgm:pt modelId="{48CE0FA1-D16E-4E98-AE46-811DE80C344D}" type="sibTrans" cxnId="{632CF91C-9FCE-4B07-80DA-68E3293A5787}">
      <dgm:prSet/>
      <dgm:spPr/>
      <dgm:t>
        <a:bodyPr/>
        <a:lstStyle/>
        <a:p>
          <a:endParaRPr lang="ru-RU"/>
        </a:p>
      </dgm:t>
    </dgm:pt>
    <dgm:pt modelId="{E8CE2E18-1318-486C-9204-8E0CEC7F984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dirty="0" smtClean="0"/>
            <a:t>НЕТ: </a:t>
          </a:r>
        </a:p>
        <a:p>
          <a:pPr>
            <a:spcAft>
              <a:spcPct val="35000"/>
            </a:spcAft>
          </a:pPr>
          <a:r>
            <a:rPr lang="ru-RU" sz="2000" dirty="0" smtClean="0"/>
            <a:t>пишем </a:t>
          </a:r>
          <a:r>
            <a:rPr lang="ru-RU" sz="2000" b="1" dirty="0" smtClean="0">
              <a:solidFill>
                <a:srgbClr val="990000"/>
              </a:solidFill>
            </a:rPr>
            <a:t>Е</a:t>
          </a:r>
          <a:endParaRPr lang="ru-RU" sz="2000" b="1" dirty="0">
            <a:solidFill>
              <a:srgbClr val="990000"/>
            </a:solidFill>
          </a:endParaRPr>
        </a:p>
      </dgm:t>
    </dgm:pt>
    <dgm:pt modelId="{C55EC4B2-332B-4FEF-B6EB-698430AFB5F6}" type="parTrans" cxnId="{A2033876-F223-420B-BC7C-72156D333EF4}">
      <dgm:prSet/>
      <dgm:spPr/>
      <dgm:t>
        <a:bodyPr/>
        <a:lstStyle/>
        <a:p>
          <a:endParaRPr lang="ru-RU"/>
        </a:p>
      </dgm:t>
    </dgm:pt>
    <dgm:pt modelId="{BA938136-C0AD-481A-A890-7B1091E29ED9}" type="sibTrans" cxnId="{A2033876-F223-420B-BC7C-72156D333EF4}">
      <dgm:prSet/>
      <dgm:spPr/>
      <dgm:t>
        <a:bodyPr/>
        <a:lstStyle/>
        <a:p>
          <a:endParaRPr lang="ru-RU"/>
        </a:p>
      </dgm:t>
    </dgm:pt>
    <dgm:pt modelId="{50AEE7CD-7FCF-45AA-ADCA-F6FC06D418CE}">
      <dgm:prSet phldrT="[Текст]" custT="1"/>
      <dgm:spPr/>
      <dgm:t>
        <a:bodyPr/>
        <a:lstStyle/>
        <a:p>
          <a:r>
            <a:rPr lang="ru-RU" sz="2000" dirty="0" smtClean="0"/>
            <a:t>НЕТ: в суффиксе или окончании</a:t>
          </a:r>
          <a:endParaRPr lang="ru-RU" sz="2000" dirty="0"/>
        </a:p>
      </dgm:t>
    </dgm:pt>
    <dgm:pt modelId="{789247D0-5C56-4B6C-B7AD-5D2026F83C3E}" type="parTrans" cxnId="{C9C3C5B9-4E2E-4BD9-9BAB-A68B68871977}">
      <dgm:prSet/>
      <dgm:spPr/>
      <dgm:t>
        <a:bodyPr/>
        <a:lstStyle/>
        <a:p>
          <a:endParaRPr lang="ru-RU"/>
        </a:p>
      </dgm:t>
    </dgm:pt>
    <dgm:pt modelId="{9C53C88F-0E7F-49B9-8D36-49F701BEC1C7}" type="sibTrans" cxnId="{C9C3C5B9-4E2E-4BD9-9BAB-A68B68871977}">
      <dgm:prSet/>
      <dgm:spPr/>
      <dgm:t>
        <a:bodyPr/>
        <a:lstStyle/>
        <a:p>
          <a:endParaRPr lang="ru-RU"/>
        </a:p>
      </dgm:t>
    </dgm:pt>
    <dgm:pt modelId="{16855228-3EED-4F08-BFDD-4EB174C47C95}">
      <dgm:prSet phldrT="[Текст]" custT="1"/>
      <dgm:spPr/>
      <dgm:t>
        <a:bodyPr/>
        <a:lstStyle/>
        <a:p>
          <a:r>
            <a:rPr lang="ru-RU" sz="2000" dirty="0" smtClean="0"/>
            <a:t>Определяем часть речи</a:t>
          </a:r>
          <a:endParaRPr lang="ru-RU" sz="2000" dirty="0"/>
        </a:p>
      </dgm:t>
    </dgm:pt>
    <dgm:pt modelId="{BBA07C09-8BCE-497E-8692-6E87BB94137B}" type="parTrans" cxnId="{4FA02474-8842-4F27-BBD6-5373A9961FE6}">
      <dgm:prSet/>
      <dgm:spPr/>
      <dgm:t>
        <a:bodyPr/>
        <a:lstStyle/>
        <a:p>
          <a:endParaRPr lang="ru-RU"/>
        </a:p>
      </dgm:t>
    </dgm:pt>
    <dgm:pt modelId="{292CFCA2-4042-481D-B1BC-03527488D598}" type="sibTrans" cxnId="{4FA02474-8842-4F27-BBD6-5373A9961FE6}">
      <dgm:prSet/>
      <dgm:spPr/>
      <dgm:t>
        <a:bodyPr/>
        <a:lstStyle/>
        <a:p>
          <a:endParaRPr lang="ru-RU"/>
        </a:p>
      </dgm:t>
    </dgm:pt>
    <dgm:pt modelId="{AF3A6E2C-DC9C-470B-AA7B-312FBACD2578}">
      <dgm:prSet custT="1"/>
      <dgm:spPr/>
      <dgm:t>
        <a:bodyPr/>
        <a:lstStyle/>
        <a:p>
          <a:r>
            <a:rPr lang="ru-RU" sz="2000" dirty="0" smtClean="0"/>
            <a:t>Ш</a:t>
          </a:r>
          <a:r>
            <a:rPr lang="ru-RU" sz="2000" b="1" u="sng" dirty="0" smtClean="0">
              <a:solidFill>
                <a:srgbClr val="990000"/>
              </a:solidFill>
            </a:rPr>
            <a:t>ё</a:t>
          </a:r>
          <a:r>
            <a:rPr lang="ru-RU" sz="2000" dirty="0" smtClean="0"/>
            <a:t>пот - ш</a:t>
          </a:r>
          <a:r>
            <a:rPr lang="ru-RU" sz="2000" b="1" i="0" u="sng" dirty="0" smtClean="0">
              <a:solidFill>
                <a:srgbClr val="990000"/>
              </a:solidFill>
            </a:rPr>
            <a:t>е</a:t>
          </a:r>
          <a:r>
            <a:rPr lang="ru-RU" sz="2000" dirty="0" smtClean="0"/>
            <a:t>пчет</a:t>
          </a:r>
          <a:endParaRPr lang="ru-RU" sz="2000" dirty="0"/>
        </a:p>
      </dgm:t>
    </dgm:pt>
    <dgm:pt modelId="{ECFCC01F-DA18-4C32-9590-AA9DC66F7429}" type="parTrans" cxnId="{FFE768B3-D69E-4FA6-AA83-99FF426F235D}">
      <dgm:prSet/>
      <dgm:spPr/>
      <dgm:t>
        <a:bodyPr/>
        <a:lstStyle/>
        <a:p>
          <a:endParaRPr lang="ru-RU"/>
        </a:p>
      </dgm:t>
    </dgm:pt>
    <dgm:pt modelId="{537CD32A-1DF3-47A3-A6F5-912575705FAE}" type="sibTrans" cxnId="{FFE768B3-D69E-4FA6-AA83-99FF426F235D}">
      <dgm:prSet/>
      <dgm:spPr/>
      <dgm:t>
        <a:bodyPr/>
        <a:lstStyle/>
        <a:p>
          <a:endParaRPr lang="ru-RU"/>
        </a:p>
      </dgm:t>
    </dgm:pt>
    <dgm:pt modelId="{DD843AFA-20E4-4693-9967-14CBD245F3C8}">
      <dgm:prSet custT="1"/>
      <dgm:spPr/>
      <dgm:t>
        <a:bodyPr/>
        <a:lstStyle/>
        <a:p>
          <a:r>
            <a:rPr lang="ru-RU" sz="2000" dirty="0" smtClean="0"/>
            <a:t>Ш</a:t>
          </a:r>
          <a:r>
            <a:rPr lang="ru-RU" sz="2000" b="1" u="sng" dirty="0" smtClean="0">
              <a:solidFill>
                <a:srgbClr val="990000"/>
              </a:solidFill>
            </a:rPr>
            <a:t>о</a:t>
          </a:r>
          <a:r>
            <a:rPr lang="ru-RU" sz="2000" dirty="0" smtClean="0"/>
            <a:t>рох (</a:t>
          </a:r>
          <a:r>
            <a:rPr lang="ru-RU" sz="2000" dirty="0" err="1" smtClean="0"/>
            <a:t>искл</a:t>
          </a:r>
          <a:r>
            <a:rPr lang="ru-RU" sz="2000" dirty="0" smtClean="0"/>
            <a:t>)</a:t>
          </a:r>
          <a:endParaRPr lang="ru-RU" sz="2000" dirty="0"/>
        </a:p>
      </dgm:t>
    </dgm:pt>
    <dgm:pt modelId="{A457705D-BA98-4E8C-9BE5-FD5A6AFF2963}" type="parTrans" cxnId="{8993299D-BA20-46BA-A3D7-323B88FDB666}">
      <dgm:prSet/>
      <dgm:spPr/>
      <dgm:t>
        <a:bodyPr/>
        <a:lstStyle/>
        <a:p>
          <a:endParaRPr lang="ru-RU"/>
        </a:p>
      </dgm:t>
    </dgm:pt>
    <dgm:pt modelId="{DAF915FD-C940-4A3D-B3EF-DAFA32DBAB02}" type="sibTrans" cxnId="{8993299D-BA20-46BA-A3D7-323B88FDB666}">
      <dgm:prSet/>
      <dgm:spPr/>
      <dgm:t>
        <a:bodyPr/>
        <a:lstStyle/>
        <a:p>
          <a:endParaRPr lang="ru-RU"/>
        </a:p>
      </dgm:t>
    </dgm:pt>
    <dgm:pt modelId="{BE9DC2F8-E153-486A-B958-1DDDFAED322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Именная</a:t>
          </a:r>
        </a:p>
        <a:p>
          <a:pPr>
            <a:spcAft>
              <a:spcPct val="35000"/>
            </a:spcAft>
          </a:pPr>
          <a:r>
            <a:rPr lang="ru-RU" sz="2000" dirty="0" smtClean="0"/>
            <a:t>наречие</a:t>
          </a:r>
          <a:endParaRPr lang="ru-RU" sz="2000" dirty="0"/>
        </a:p>
      </dgm:t>
    </dgm:pt>
    <dgm:pt modelId="{4B5A2176-3823-40B4-9646-7CC7374257CE}" type="parTrans" cxnId="{F5E312CF-7A5B-4357-BCC8-165D73BE5D1B}">
      <dgm:prSet/>
      <dgm:spPr/>
      <dgm:t>
        <a:bodyPr/>
        <a:lstStyle/>
        <a:p>
          <a:endParaRPr lang="ru-RU"/>
        </a:p>
      </dgm:t>
    </dgm:pt>
    <dgm:pt modelId="{0F807852-8058-424C-91A2-0AD26820B205}" type="sibTrans" cxnId="{F5E312CF-7A5B-4357-BCC8-165D73BE5D1B}">
      <dgm:prSet/>
      <dgm:spPr/>
      <dgm:t>
        <a:bodyPr/>
        <a:lstStyle/>
        <a:p>
          <a:endParaRPr lang="ru-RU"/>
        </a:p>
      </dgm:t>
    </dgm:pt>
    <dgm:pt modelId="{552AFD05-D2B6-4D02-B04D-E96298EC4EB4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 smtClean="0"/>
            <a:t>Ударная </a:t>
          </a:r>
          <a:r>
            <a:rPr lang="ru-RU" sz="1800" b="1" u="none" dirty="0" smtClean="0">
              <a:solidFill>
                <a:srgbClr val="990000"/>
              </a:solidFill>
            </a:rPr>
            <a:t>О</a:t>
          </a:r>
        </a:p>
        <a:p>
          <a:pPr>
            <a:spcAft>
              <a:spcPts val="600"/>
            </a:spcAft>
          </a:pPr>
          <a:r>
            <a:rPr lang="ru-RU" sz="1800" dirty="0" smtClean="0"/>
            <a:t>парч</a:t>
          </a:r>
          <a:r>
            <a:rPr lang="ru-RU" sz="1800" b="1" u="sng" dirty="0" smtClean="0">
              <a:solidFill>
                <a:srgbClr val="990000"/>
              </a:solidFill>
            </a:rPr>
            <a:t>о</a:t>
          </a:r>
          <a:r>
            <a:rPr lang="ru-RU" sz="1800" dirty="0" smtClean="0"/>
            <a:t>вый</a:t>
          </a:r>
        </a:p>
        <a:p>
          <a:pPr>
            <a:spcAft>
              <a:spcPts val="600"/>
            </a:spcAft>
          </a:pPr>
          <a:r>
            <a:rPr lang="ru-RU" sz="1800" dirty="0" smtClean="0"/>
            <a:t>свеч</a:t>
          </a:r>
          <a:r>
            <a:rPr lang="ru-RU" sz="1800" b="1" u="sng" dirty="0" smtClean="0">
              <a:solidFill>
                <a:srgbClr val="990000"/>
              </a:solidFill>
            </a:rPr>
            <a:t>о</a:t>
          </a:r>
          <a:r>
            <a:rPr lang="ru-RU" sz="1800" dirty="0" smtClean="0"/>
            <a:t>й </a:t>
          </a:r>
        </a:p>
        <a:p>
          <a:pPr>
            <a:spcAft>
              <a:spcPts val="600"/>
            </a:spcAft>
          </a:pPr>
          <a:r>
            <a:rPr lang="ru-RU" sz="1800" dirty="0" smtClean="0"/>
            <a:t>горяч</a:t>
          </a:r>
          <a:r>
            <a:rPr lang="ru-RU" sz="1800" b="1" u="sng" dirty="0" smtClean="0">
              <a:solidFill>
                <a:srgbClr val="990000"/>
              </a:solidFill>
            </a:rPr>
            <a:t>о</a:t>
          </a:r>
          <a:endParaRPr lang="ru-RU" sz="1800" b="1" u="sng" dirty="0">
            <a:solidFill>
              <a:srgbClr val="990000"/>
            </a:solidFill>
          </a:endParaRPr>
        </a:p>
      </dgm:t>
    </dgm:pt>
    <dgm:pt modelId="{BAE43876-684B-4BAD-8FFC-594A921012A5}" type="parTrans" cxnId="{4E2C385F-D77C-4121-AACF-FB0C0BE09B58}">
      <dgm:prSet/>
      <dgm:spPr/>
      <dgm:t>
        <a:bodyPr/>
        <a:lstStyle/>
        <a:p>
          <a:endParaRPr lang="ru-RU"/>
        </a:p>
      </dgm:t>
    </dgm:pt>
    <dgm:pt modelId="{D234B378-DEE2-4BD1-AD48-E7192E4D7178}" type="sibTrans" cxnId="{4E2C385F-D77C-4121-AACF-FB0C0BE09B58}">
      <dgm:prSet/>
      <dgm:spPr/>
      <dgm:t>
        <a:bodyPr/>
        <a:lstStyle/>
        <a:p>
          <a:endParaRPr lang="ru-RU"/>
        </a:p>
      </dgm:t>
    </dgm:pt>
    <dgm:pt modelId="{50FCDC6C-E37E-46B0-8CBE-B268C54DB9F3}">
      <dgm:prSet custT="1"/>
      <dgm:spPr/>
      <dgm:t>
        <a:bodyPr/>
        <a:lstStyle/>
        <a:p>
          <a:pPr>
            <a:spcAft>
              <a:spcPct val="35000"/>
            </a:spcAft>
          </a:pPr>
          <a:endParaRPr lang="ru-RU" sz="2000" dirty="0" smtClean="0"/>
        </a:p>
        <a:p>
          <a:pPr>
            <a:spcAft>
              <a:spcPts val="600"/>
            </a:spcAft>
          </a:pPr>
          <a:r>
            <a:rPr lang="ru-RU" sz="2000" dirty="0" smtClean="0"/>
            <a:t>Только </a:t>
          </a:r>
          <a:r>
            <a:rPr lang="ru-RU" sz="2000" b="1" dirty="0" smtClean="0">
              <a:solidFill>
                <a:srgbClr val="990000"/>
              </a:solidFill>
            </a:rPr>
            <a:t>Ё</a:t>
          </a:r>
        </a:p>
        <a:p>
          <a:pPr>
            <a:spcAft>
              <a:spcPts val="600"/>
            </a:spcAft>
          </a:pPr>
          <a:r>
            <a:rPr lang="ru-RU" sz="2000" dirty="0" smtClean="0"/>
            <a:t>теч</a:t>
          </a:r>
          <a:r>
            <a:rPr lang="ru-RU" sz="2000" b="1" u="sng" dirty="0" smtClean="0">
              <a:solidFill>
                <a:srgbClr val="990000"/>
              </a:solidFill>
            </a:rPr>
            <a:t>ё</a:t>
          </a:r>
          <a:r>
            <a:rPr lang="ru-RU" sz="2000" dirty="0" smtClean="0"/>
            <a:t>т</a:t>
          </a:r>
        </a:p>
        <a:p>
          <a:pPr>
            <a:spcAft>
              <a:spcPts val="600"/>
            </a:spcAft>
          </a:pPr>
          <a:r>
            <a:rPr lang="ru-RU" sz="2000" dirty="0" smtClean="0"/>
            <a:t>печ</a:t>
          </a:r>
          <a:r>
            <a:rPr lang="ru-RU" sz="2000" b="1" u="sng" dirty="0" smtClean="0">
              <a:solidFill>
                <a:srgbClr val="990000"/>
              </a:solidFill>
            </a:rPr>
            <a:t>ё</a:t>
          </a:r>
          <a:r>
            <a:rPr lang="ru-RU" sz="2000" dirty="0" smtClean="0"/>
            <a:t>ный</a:t>
          </a:r>
        </a:p>
        <a:p>
          <a:pPr>
            <a:spcAft>
              <a:spcPct val="35000"/>
            </a:spcAft>
          </a:pPr>
          <a:endParaRPr lang="ru-RU" sz="1400" dirty="0"/>
        </a:p>
      </dgm:t>
    </dgm:pt>
    <dgm:pt modelId="{AA180924-3660-4D0A-8CA9-35677ECCD2EC}" type="parTrans" cxnId="{99AB792A-17B5-49B3-AC52-016EEBCF7B47}">
      <dgm:prSet/>
      <dgm:spPr/>
      <dgm:t>
        <a:bodyPr/>
        <a:lstStyle/>
        <a:p>
          <a:endParaRPr lang="ru-RU"/>
        </a:p>
      </dgm:t>
    </dgm:pt>
    <dgm:pt modelId="{1C7FB6AB-66CF-4975-80B9-5B0E48C0B7C0}" type="sibTrans" cxnId="{99AB792A-17B5-49B3-AC52-016EEBCF7B47}">
      <dgm:prSet/>
      <dgm:spPr/>
      <dgm:t>
        <a:bodyPr/>
        <a:lstStyle/>
        <a:p>
          <a:endParaRPr lang="ru-RU"/>
        </a:p>
      </dgm:t>
    </dgm:pt>
    <dgm:pt modelId="{E71E13D4-EC23-4C60-87ED-1EC1C8C4EB8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Глагол, </a:t>
          </a:r>
        </a:p>
        <a:p>
          <a:pPr>
            <a:spcAft>
              <a:spcPts val="0"/>
            </a:spcAft>
          </a:pPr>
          <a:r>
            <a:rPr lang="ru-RU" sz="2000" dirty="0" smtClean="0"/>
            <a:t>глаг. формы</a:t>
          </a:r>
          <a:endParaRPr lang="ru-RU" sz="2000" dirty="0"/>
        </a:p>
      </dgm:t>
    </dgm:pt>
    <dgm:pt modelId="{B8F1F692-E0E4-4700-BD02-6CF202C8FEFD}" type="sibTrans" cxnId="{617E2B51-F9F9-4DB0-9D11-C3578EF0F631}">
      <dgm:prSet/>
      <dgm:spPr/>
      <dgm:t>
        <a:bodyPr/>
        <a:lstStyle/>
        <a:p>
          <a:endParaRPr lang="ru-RU"/>
        </a:p>
      </dgm:t>
    </dgm:pt>
    <dgm:pt modelId="{6B01BBE5-A334-4201-A26B-E5CCFB220C6C}" type="parTrans" cxnId="{617E2B51-F9F9-4DB0-9D11-C3578EF0F631}">
      <dgm:prSet/>
      <dgm:spPr/>
      <dgm:t>
        <a:bodyPr/>
        <a:lstStyle/>
        <a:p>
          <a:endParaRPr lang="ru-RU"/>
        </a:p>
      </dgm:t>
    </dgm:pt>
    <dgm:pt modelId="{6A25B766-8D40-4B51-8582-2BDA1201E27F}">
      <dgm:prSet custT="1"/>
      <dgm:spPr/>
      <dgm:t>
        <a:bodyPr/>
        <a:lstStyle/>
        <a:p>
          <a:pPr>
            <a:spcAft>
              <a:spcPct val="35000"/>
            </a:spcAft>
          </a:pPr>
          <a:endParaRPr lang="ru-RU" sz="1800" dirty="0" smtClean="0"/>
        </a:p>
        <a:p>
          <a:pPr>
            <a:spcAft>
              <a:spcPts val="600"/>
            </a:spcAft>
          </a:pPr>
          <a:endParaRPr lang="ru-RU" sz="1800" dirty="0" smtClean="0"/>
        </a:p>
        <a:p>
          <a:pPr>
            <a:spcAft>
              <a:spcPts val="600"/>
            </a:spcAft>
          </a:pPr>
          <a:r>
            <a:rPr lang="ru-RU" sz="1800" dirty="0" smtClean="0"/>
            <a:t>Безударная </a:t>
          </a:r>
          <a:r>
            <a:rPr lang="ru-RU" sz="1800" b="1" dirty="0" smtClean="0">
              <a:solidFill>
                <a:srgbClr val="990000"/>
              </a:solidFill>
            </a:rPr>
            <a:t>Е</a:t>
          </a:r>
          <a:r>
            <a:rPr lang="ru-RU" sz="1800" dirty="0" smtClean="0"/>
            <a:t> </a:t>
          </a:r>
        </a:p>
        <a:p>
          <a:pPr>
            <a:spcAft>
              <a:spcPts val="600"/>
            </a:spcAft>
          </a:pPr>
          <a:r>
            <a:rPr lang="ru-RU" sz="1800" dirty="0" smtClean="0"/>
            <a:t>плюш</a:t>
          </a:r>
          <a:r>
            <a:rPr lang="ru-RU" sz="1800" b="1" u="sng" dirty="0" smtClean="0">
              <a:solidFill>
                <a:srgbClr val="990000"/>
              </a:solidFill>
            </a:rPr>
            <a:t>е</a:t>
          </a:r>
          <a:r>
            <a:rPr lang="ru-RU" sz="1800" dirty="0" smtClean="0"/>
            <a:t>вый </a:t>
          </a:r>
        </a:p>
        <a:p>
          <a:pPr>
            <a:spcAft>
              <a:spcPts val="600"/>
            </a:spcAft>
          </a:pPr>
          <a:r>
            <a:rPr lang="ru-RU" sz="1800" dirty="0" smtClean="0"/>
            <a:t>полотенц</a:t>
          </a:r>
          <a:r>
            <a:rPr lang="ru-RU" sz="1800" b="1" u="sng" dirty="0" smtClean="0">
              <a:solidFill>
                <a:srgbClr val="990000"/>
              </a:solidFill>
            </a:rPr>
            <a:t>е</a:t>
          </a:r>
          <a:r>
            <a:rPr lang="ru-RU" sz="1800" dirty="0" smtClean="0"/>
            <a:t>м </a:t>
          </a:r>
        </a:p>
        <a:p>
          <a:pPr>
            <a:spcAft>
              <a:spcPts val="600"/>
            </a:spcAft>
          </a:pPr>
          <a:r>
            <a:rPr lang="ru-RU" sz="1800" dirty="0" smtClean="0"/>
            <a:t>зряч</a:t>
          </a:r>
          <a:r>
            <a:rPr lang="ru-RU" sz="1800" b="1" u="sng" dirty="0" smtClean="0">
              <a:solidFill>
                <a:srgbClr val="990000"/>
              </a:solidFill>
            </a:rPr>
            <a:t>е</a:t>
          </a:r>
          <a:r>
            <a:rPr lang="ru-RU" sz="1800" dirty="0" smtClean="0"/>
            <a:t> </a:t>
          </a:r>
        </a:p>
        <a:p>
          <a:pPr>
            <a:spcAft>
              <a:spcPct val="35000"/>
            </a:spcAft>
          </a:pPr>
          <a:endParaRPr lang="ru-RU" sz="1800" dirty="0" smtClean="0"/>
        </a:p>
        <a:p>
          <a:pPr>
            <a:spcAft>
              <a:spcPct val="35000"/>
            </a:spcAft>
          </a:pPr>
          <a:endParaRPr lang="ru-RU" sz="2000" dirty="0"/>
        </a:p>
      </dgm:t>
    </dgm:pt>
    <dgm:pt modelId="{962F3B7D-B78B-489A-A16A-C964410E61B6}" type="sibTrans" cxnId="{CF898E16-5BCA-4236-9432-E02D5C6338AE}">
      <dgm:prSet/>
      <dgm:spPr/>
      <dgm:t>
        <a:bodyPr/>
        <a:lstStyle/>
        <a:p>
          <a:endParaRPr lang="ru-RU"/>
        </a:p>
      </dgm:t>
    </dgm:pt>
    <dgm:pt modelId="{5F7D0A03-D6BF-49C2-93B1-A9D164B7ADA9}" type="parTrans" cxnId="{CF898E16-5BCA-4236-9432-E02D5C6338AE}">
      <dgm:prSet/>
      <dgm:spPr/>
      <dgm:t>
        <a:bodyPr/>
        <a:lstStyle/>
        <a:p>
          <a:endParaRPr lang="ru-RU"/>
        </a:p>
      </dgm:t>
    </dgm:pt>
    <dgm:pt modelId="{3CAE21BE-2629-4B10-B32C-A1BDA4B2B9ED}" type="pres">
      <dgm:prSet presAssocID="{801CB87C-D629-46B6-9BB3-923A2D02C6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FB3BFC-48C9-4AF5-AE49-18BAB81ED13B}" type="pres">
      <dgm:prSet presAssocID="{2B2E7F84-4879-4388-9269-403B92720A84}" presName="hierRoot1" presStyleCnt="0"/>
      <dgm:spPr/>
    </dgm:pt>
    <dgm:pt modelId="{A904552F-3547-41CC-A642-A0BC1083E73A}" type="pres">
      <dgm:prSet presAssocID="{2B2E7F84-4879-4388-9269-403B92720A84}" presName="composite" presStyleCnt="0"/>
      <dgm:spPr/>
    </dgm:pt>
    <dgm:pt modelId="{FBF3BB9B-BFF1-4857-9502-66C455BEAFBB}" type="pres">
      <dgm:prSet presAssocID="{2B2E7F84-4879-4388-9269-403B92720A84}" presName="background" presStyleLbl="node0" presStyleIdx="0" presStyleCnt="1"/>
      <dgm:spPr/>
      <dgm:t>
        <a:bodyPr/>
        <a:lstStyle/>
        <a:p>
          <a:endParaRPr lang="ru-RU"/>
        </a:p>
      </dgm:t>
    </dgm:pt>
    <dgm:pt modelId="{E4F6C704-C981-4CF5-A52A-77CB5132C292}" type="pres">
      <dgm:prSet presAssocID="{2B2E7F84-4879-4388-9269-403B92720A84}" presName="text" presStyleLbl="fgAcc0" presStyleIdx="0" presStyleCnt="1" custScaleX="339447" custScaleY="71441" custLinFactNeighborX="4167" custLinFactNeighborY="-27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C5566-1768-4916-A8B4-E364029D94CC}" type="pres">
      <dgm:prSet presAssocID="{2B2E7F84-4879-4388-9269-403B92720A84}" presName="hierChild2" presStyleCnt="0"/>
      <dgm:spPr/>
    </dgm:pt>
    <dgm:pt modelId="{064F3B3F-73AC-44CE-A974-67FBDE561558}" type="pres">
      <dgm:prSet presAssocID="{8BA4B037-8DB7-4954-ADA6-2B0BBBE4720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F8DB73D-87DB-4E88-9765-425EB6BBBFE6}" type="pres">
      <dgm:prSet presAssocID="{A709281E-2B83-40BD-B629-58F5A65B9B3D}" presName="hierRoot2" presStyleCnt="0"/>
      <dgm:spPr/>
    </dgm:pt>
    <dgm:pt modelId="{6E475FDD-D9C0-4841-A220-EB52869BB572}" type="pres">
      <dgm:prSet presAssocID="{A709281E-2B83-40BD-B629-58F5A65B9B3D}" presName="composite2" presStyleCnt="0"/>
      <dgm:spPr/>
    </dgm:pt>
    <dgm:pt modelId="{345D595A-9E57-4E48-8387-A36D3D4177A4}" type="pres">
      <dgm:prSet presAssocID="{A709281E-2B83-40BD-B629-58F5A65B9B3D}" presName="background2" presStyleLbl="node2" presStyleIdx="0" presStyleCnt="2"/>
      <dgm:spPr/>
    </dgm:pt>
    <dgm:pt modelId="{3B2FCDCE-E255-4ACB-B42C-EEC8DF0A2DE7}" type="pres">
      <dgm:prSet presAssocID="{A709281E-2B83-40BD-B629-58F5A65B9B3D}" presName="text2" presStyleLbl="fgAcc2" presStyleIdx="0" presStyleCnt="2" custScaleX="392012" custScaleY="99906" custLinFactNeighborY="-2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2139D0-0FA9-4742-9E88-2CD577F943E1}" type="pres">
      <dgm:prSet presAssocID="{A709281E-2B83-40BD-B629-58F5A65B9B3D}" presName="hierChild3" presStyleCnt="0"/>
      <dgm:spPr/>
    </dgm:pt>
    <dgm:pt modelId="{5E28FAAD-4BBF-46F2-852C-988812CF9C64}" type="pres">
      <dgm:prSet presAssocID="{74E69018-93E4-4F56-9F04-A4DF47703A4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6AA25A0-F37E-43DE-9775-CC977E2C48D8}" type="pres">
      <dgm:prSet presAssocID="{17A7C24F-D405-479C-9312-0A0098B20C5E}" presName="hierRoot3" presStyleCnt="0"/>
      <dgm:spPr/>
    </dgm:pt>
    <dgm:pt modelId="{B4CC2C3D-0052-4449-9F1C-679C8F023E42}" type="pres">
      <dgm:prSet presAssocID="{17A7C24F-D405-479C-9312-0A0098B20C5E}" presName="composite3" presStyleCnt="0"/>
      <dgm:spPr/>
    </dgm:pt>
    <dgm:pt modelId="{269E72C9-CDA3-4A8B-BC7D-6F4FCAB508D5}" type="pres">
      <dgm:prSet presAssocID="{17A7C24F-D405-479C-9312-0A0098B20C5E}" presName="background3" presStyleLbl="node3" presStyleIdx="0" presStyleCnt="3"/>
      <dgm:spPr/>
    </dgm:pt>
    <dgm:pt modelId="{84936F7C-F7BB-4A2C-B2FB-5274388C3229}" type="pres">
      <dgm:prSet presAssocID="{17A7C24F-D405-479C-9312-0A0098B20C5E}" presName="text3" presStyleLbl="fgAcc3" presStyleIdx="0" presStyleCnt="3" custScaleX="141774" custLinFactNeighborY="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CBC3D-2D68-46DE-B193-57FF1D2B4A52}" type="pres">
      <dgm:prSet presAssocID="{17A7C24F-D405-479C-9312-0A0098B20C5E}" presName="hierChild4" presStyleCnt="0"/>
      <dgm:spPr/>
    </dgm:pt>
    <dgm:pt modelId="{EB6048B3-2E0C-4F46-AFE0-8313D61BD61F}" type="pres">
      <dgm:prSet presAssocID="{ECFCC01F-DA18-4C32-9590-AA9DC66F7429}" presName="Name23" presStyleLbl="parChTrans1D4" presStyleIdx="0" presStyleCnt="7"/>
      <dgm:spPr/>
      <dgm:t>
        <a:bodyPr/>
        <a:lstStyle/>
        <a:p>
          <a:endParaRPr lang="ru-RU"/>
        </a:p>
      </dgm:t>
    </dgm:pt>
    <dgm:pt modelId="{41236036-BC23-4250-828F-A680473DAFCD}" type="pres">
      <dgm:prSet presAssocID="{AF3A6E2C-DC9C-470B-AA7B-312FBACD2578}" presName="hierRoot4" presStyleCnt="0"/>
      <dgm:spPr/>
    </dgm:pt>
    <dgm:pt modelId="{1245635A-A5C7-4376-ACF1-78378A66FF31}" type="pres">
      <dgm:prSet presAssocID="{AF3A6E2C-DC9C-470B-AA7B-312FBACD2578}" presName="composite4" presStyleCnt="0"/>
      <dgm:spPr/>
    </dgm:pt>
    <dgm:pt modelId="{D7901395-C0EA-4239-8A33-3BE9B73C1EA0}" type="pres">
      <dgm:prSet presAssocID="{AF3A6E2C-DC9C-470B-AA7B-312FBACD2578}" presName="background4" presStyleLbl="node4" presStyleIdx="0" presStyleCnt="7"/>
      <dgm:spPr/>
    </dgm:pt>
    <dgm:pt modelId="{21E0FD0E-7F30-4B79-ADF2-4487B4E6CE33}" type="pres">
      <dgm:prSet presAssocID="{AF3A6E2C-DC9C-470B-AA7B-312FBACD2578}" presName="text4" presStyleLbl="fgAcc4" presStyleIdx="0" presStyleCnt="7" custScaleX="159505" custLinFactNeighborY="20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B1DE8F-E1F7-44B2-812B-6546C48EB117}" type="pres">
      <dgm:prSet presAssocID="{AF3A6E2C-DC9C-470B-AA7B-312FBACD2578}" presName="hierChild5" presStyleCnt="0"/>
      <dgm:spPr/>
    </dgm:pt>
    <dgm:pt modelId="{FC4A54D7-B517-4BF5-8F65-AEBB2F78DAF8}" type="pres">
      <dgm:prSet presAssocID="{C55EC4B2-332B-4FEF-B6EB-698430AFB5F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7205548-444C-4A4A-84DA-43B676ED9255}" type="pres">
      <dgm:prSet presAssocID="{E8CE2E18-1318-486C-9204-8E0CEC7F9849}" presName="hierRoot3" presStyleCnt="0"/>
      <dgm:spPr/>
    </dgm:pt>
    <dgm:pt modelId="{13D0BF3D-FDB0-4837-A624-9A7ECBB5D315}" type="pres">
      <dgm:prSet presAssocID="{E8CE2E18-1318-486C-9204-8E0CEC7F9849}" presName="composite3" presStyleCnt="0"/>
      <dgm:spPr/>
    </dgm:pt>
    <dgm:pt modelId="{A01B6CA1-5647-4362-BCC6-304B873F0E5B}" type="pres">
      <dgm:prSet presAssocID="{E8CE2E18-1318-486C-9204-8E0CEC7F9849}" presName="background3" presStyleLbl="node3" presStyleIdx="1" presStyleCnt="3"/>
      <dgm:spPr/>
    </dgm:pt>
    <dgm:pt modelId="{42ECEDFD-EDDE-4F5D-BB3F-EC280EDCBC69}" type="pres">
      <dgm:prSet presAssocID="{E8CE2E18-1318-486C-9204-8E0CEC7F9849}" presName="text3" presStyleLbl="fgAcc3" presStyleIdx="1" presStyleCnt="3" custScaleX="133940" custLinFactNeighborY="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CC938C-8302-46E5-921A-29ABC2CE88B8}" type="pres">
      <dgm:prSet presAssocID="{E8CE2E18-1318-486C-9204-8E0CEC7F9849}" presName="hierChild4" presStyleCnt="0"/>
      <dgm:spPr/>
    </dgm:pt>
    <dgm:pt modelId="{EA02B89A-E55E-45C8-997A-BF07CBECFB9D}" type="pres">
      <dgm:prSet presAssocID="{A457705D-BA98-4E8C-9BE5-FD5A6AFF2963}" presName="Name23" presStyleLbl="parChTrans1D4" presStyleIdx="1" presStyleCnt="7"/>
      <dgm:spPr/>
      <dgm:t>
        <a:bodyPr/>
        <a:lstStyle/>
        <a:p>
          <a:endParaRPr lang="ru-RU"/>
        </a:p>
      </dgm:t>
    </dgm:pt>
    <dgm:pt modelId="{2C0D421B-8DD8-4568-9288-A12D3120ED84}" type="pres">
      <dgm:prSet presAssocID="{DD843AFA-20E4-4693-9967-14CBD245F3C8}" presName="hierRoot4" presStyleCnt="0"/>
      <dgm:spPr/>
    </dgm:pt>
    <dgm:pt modelId="{CC6FC6E9-06AD-4EC6-8544-D8FFF87F20C3}" type="pres">
      <dgm:prSet presAssocID="{DD843AFA-20E4-4693-9967-14CBD245F3C8}" presName="composite4" presStyleCnt="0"/>
      <dgm:spPr/>
    </dgm:pt>
    <dgm:pt modelId="{08B5B590-DFB7-4E23-AD0A-6E2C38A5CC01}" type="pres">
      <dgm:prSet presAssocID="{DD843AFA-20E4-4693-9967-14CBD245F3C8}" presName="background4" presStyleLbl="node4" presStyleIdx="1" presStyleCnt="7"/>
      <dgm:spPr/>
    </dgm:pt>
    <dgm:pt modelId="{FBA7C8C3-80D4-4FCE-A680-BA9643C247D0}" type="pres">
      <dgm:prSet presAssocID="{DD843AFA-20E4-4693-9967-14CBD245F3C8}" presName="text4" presStyleLbl="fgAcc4" presStyleIdx="1" presStyleCnt="7" custScaleX="143299" custLinFactNeighborY="20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02FCE3-A86F-488A-A565-DF1BAA7E0767}" type="pres">
      <dgm:prSet presAssocID="{DD843AFA-20E4-4693-9967-14CBD245F3C8}" presName="hierChild5" presStyleCnt="0"/>
      <dgm:spPr/>
    </dgm:pt>
    <dgm:pt modelId="{3CACF552-1FD3-421D-AE4C-095016850D3B}" type="pres">
      <dgm:prSet presAssocID="{789247D0-5C56-4B6C-B7AD-5D2026F83C3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5372D20-AD9E-44DD-9FD1-6C247D6263F9}" type="pres">
      <dgm:prSet presAssocID="{50AEE7CD-7FCF-45AA-ADCA-F6FC06D418CE}" presName="hierRoot2" presStyleCnt="0"/>
      <dgm:spPr/>
    </dgm:pt>
    <dgm:pt modelId="{89ED1BA2-5B86-4C99-A735-8853FA4086A6}" type="pres">
      <dgm:prSet presAssocID="{50AEE7CD-7FCF-45AA-ADCA-F6FC06D418CE}" presName="composite2" presStyleCnt="0"/>
      <dgm:spPr/>
    </dgm:pt>
    <dgm:pt modelId="{7428E3B1-6175-4746-87FD-C47F7302A778}" type="pres">
      <dgm:prSet presAssocID="{50AEE7CD-7FCF-45AA-ADCA-F6FC06D418CE}" presName="background2" presStyleLbl="node2" presStyleIdx="1" presStyleCnt="2"/>
      <dgm:spPr/>
    </dgm:pt>
    <dgm:pt modelId="{951F0782-8ED4-4ABC-91BD-70D19FC4F2BD}" type="pres">
      <dgm:prSet presAssocID="{50AEE7CD-7FCF-45AA-ADCA-F6FC06D418CE}" presName="text2" presStyleLbl="fgAcc2" presStyleIdx="1" presStyleCnt="2" custScaleX="257595" custScaleY="103467" custLinFactNeighborY="-2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5C06C-7E3F-4C33-B060-61728D81E0A8}" type="pres">
      <dgm:prSet presAssocID="{50AEE7CD-7FCF-45AA-ADCA-F6FC06D418CE}" presName="hierChild3" presStyleCnt="0"/>
      <dgm:spPr/>
    </dgm:pt>
    <dgm:pt modelId="{31D5A2AA-4F98-48F7-AAD4-95CF563ADF6F}" type="pres">
      <dgm:prSet presAssocID="{BBA07C09-8BCE-497E-8692-6E87BB94137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939ACD8-6F64-4337-8B61-41DACCABDAB9}" type="pres">
      <dgm:prSet presAssocID="{16855228-3EED-4F08-BFDD-4EB174C47C95}" presName="hierRoot3" presStyleCnt="0"/>
      <dgm:spPr/>
    </dgm:pt>
    <dgm:pt modelId="{C18BB52D-9793-45D0-A4FE-D6A5EF6713C9}" type="pres">
      <dgm:prSet presAssocID="{16855228-3EED-4F08-BFDD-4EB174C47C95}" presName="composite3" presStyleCnt="0"/>
      <dgm:spPr/>
    </dgm:pt>
    <dgm:pt modelId="{DF24C17D-22D7-4346-8488-B0E3883474D2}" type="pres">
      <dgm:prSet presAssocID="{16855228-3EED-4F08-BFDD-4EB174C47C95}" presName="background3" presStyleLbl="node3" presStyleIdx="2" presStyleCnt="3"/>
      <dgm:spPr/>
    </dgm:pt>
    <dgm:pt modelId="{A485A8AC-134A-4ADD-9DDD-25F4FA3828E2}" type="pres">
      <dgm:prSet presAssocID="{16855228-3EED-4F08-BFDD-4EB174C47C95}" presName="text3" presStyleLbl="fgAcc3" presStyleIdx="2" presStyleCnt="3" custScaleX="363061" custLinFactNeighborY="-10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FABF0-832D-42E5-8589-DAB1DB458262}" type="pres">
      <dgm:prSet presAssocID="{16855228-3EED-4F08-BFDD-4EB174C47C95}" presName="hierChild4" presStyleCnt="0"/>
      <dgm:spPr/>
    </dgm:pt>
    <dgm:pt modelId="{2036659F-1AE5-4869-B9E3-F51B6A49AFB5}" type="pres">
      <dgm:prSet presAssocID="{4B5A2176-3823-40B4-9646-7CC7374257CE}" presName="Name23" presStyleLbl="parChTrans1D4" presStyleIdx="2" presStyleCnt="7"/>
      <dgm:spPr/>
      <dgm:t>
        <a:bodyPr/>
        <a:lstStyle/>
        <a:p>
          <a:endParaRPr lang="ru-RU"/>
        </a:p>
      </dgm:t>
    </dgm:pt>
    <dgm:pt modelId="{E168B35B-AD0E-4B28-B4C8-E126BB3747C7}" type="pres">
      <dgm:prSet presAssocID="{BE9DC2F8-E153-486A-B958-1DDDFAED322E}" presName="hierRoot4" presStyleCnt="0"/>
      <dgm:spPr/>
    </dgm:pt>
    <dgm:pt modelId="{069CD413-DA19-45E5-9762-18297FE94217}" type="pres">
      <dgm:prSet presAssocID="{BE9DC2F8-E153-486A-B958-1DDDFAED322E}" presName="composite4" presStyleCnt="0"/>
      <dgm:spPr/>
    </dgm:pt>
    <dgm:pt modelId="{675D23AF-FBF3-4804-AE4F-56C30F794A14}" type="pres">
      <dgm:prSet presAssocID="{BE9DC2F8-E153-486A-B958-1DDDFAED322E}" presName="background4" presStyleLbl="node4" presStyleIdx="2" presStyleCnt="7"/>
      <dgm:spPr/>
    </dgm:pt>
    <dgm:pt modelId="{3DE71037-FDB2-4D51-8214-18A9830BBEC2}" type="pres">
      <dgm:prSet presAssocID="{BE9DC2F8-E153-486A-B958-1DDDFAED322E}" presName="text4" presStyleLbl="fgAcc4" presStyleIdx="2" presStyleCnt="7" custScaleX="143203" custLinFactNeighborX="505" custLinFactNeighborY="-1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D2FDD8-1BD2-437F-9D91-DD03855A0EAE}" type="pres">
      <dgm:prSet presAssocID="{BE9DC2F8-E153-486A-B958-1DDDFAED322E}" presName="hierChild5" presStyleCnt="0"/>
      <dgm:spPr/>
    </dgm:pt>
    <dgm:pt modelId="{37E6FE8D-1C71-4306-8184-43137EEFDE71}" type="pres">
      <dgm:prSet presAssocID="{BAE43876-684B-4BAD-8FFC-594A921012A5}" presName="Name23" presStyleLbl="parChTrans1D4" presStyleIdx="3" presStyleCnt="7"/>
      <dgm:spPr/>
      <dgm:t>
        <a:bodyPr/>
        <a:lstStyle/>
        <a:p>
          <a:endParaRPr lang="ru-RU"/>
        </a:p>
      </dgm:t>
    </dgm:pt>
    <dgm:pt modelId="{D2B0DD38-8511-48F9-8A30-220865D029E8}" type="pres">
      <dgm:prSet presAssocID="{552AFD05-D2B6-4D02-B04D-E96298EC4EB4}" presName="hierRoot4" presStyleCnt="0"/>
      <dgm:spPr/>
    </dgm:pt>
    <dgm:pt modelId="{D3AC662A-987F-4869-AC69-C1AEF850E810}" type="pres">
      <dgm:prSet presAssocID="{552AFD05-D2B6-4D02-B04D-E96298EC4EB4}" presName="composite4" presStyleCnt="0"/>
      <dgm:spPr/>
    </dgm:pt>
    <dgm:pt modelId="{6C0476D1-F9D0-4D95-B4A3-57B06B0131FE}" type="pres">
      <dgm:prSet presAssocID="{552AFD05-D2B6-4D02-B04D-E96298EC4EB4}" presName="background4" presStyleLbl="node4" presStyleIdx="3" presStyleCnt="7"/>
      <dgm:spPr/>
    </dgm:pt>
    <dgm:pt modelId="{1AF53690-952D-4F37-AE52-80DB62BCA868}" type="pres">
      <dgm:prSet presAssocID="{552AFD05-D2B6-4D02-B04D-E96298EC4EB4}" presName="text4" presStyleLbl="fgAcc4" presStyleIdx="3" presStyleCnt="7" custScaleX="188280" custScaleY="223685" custLinFactNeighborX="-75640" custLinFactNeighborY="32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D359F6-31FA-44F3-B663-87A1CE7ACED0}" type="pres">
      <dgm:prSet presAssocID="{552AFD05-D2B6-4D02-B04D-E96298EC4EB4}" presName="hierChild5" presStyleCnt="0"/>
      <dgm:spPr/>
    </dgm:pt>
    <dgm:pt modelId="{2EB79C09-AFAF-47C8-9D50-C10155C172F6}" type="pres">
      <dgm:prSet presAssocID="{5F7D0A03-D6BF-49C2-93B1-A9D164B7ADA9}" presName="Name23" presStyleLbl="parChTrans1D4" presStyleIdx="4" presStyleCnt="7"/>
      <dgm:spPr/>
      <dgm:t>
        <a:bodyPr/>
        <a:lstStyle/>
        <a:p>
          <a:endParaRPr lang="ru-RU"/>
        </a:p>
      </dgm:t>
    </dgm:pt>
    <dgm:pt modelId="{3DE17D3F-D263-49BF-9CE4-A867EA4F6F14}" type="pres">
      <dgm:prSet presAssocID="{6A25B766-8D40-4B51-8582-2BDA1201E27F}" presName="hierRoot4" presStyleCnt="0"/>
      <dgm:spPr/>
    </dgm:pt>
    <dgm:pt modelId="{64AD249B-503D-462D-BA4F-907A81BBC3F1}" type="pres">
      <dgm:prSet presAssocID="{6A25B766-8D40-4B51-8582-2BDA1201E27F}" presName="composite4" presStyleCnt="0"/>
      <dgm:spPr/>
    </dgm:pt>
    <dgm:pt modelId="{6C9C4DBC-7037-4019-8C1F-C405851A7662}" type="pres">
      <dgm:prSet presAssocID="{6A25B766-8D40-4B51-8582-2BDA1201E27F}" presName="background4" presStyleLbl="node4" presStyleIdx="4" presStyleCnt="7"/>
      <dgm:spPr/>
    </dgm:pt>
    <dgm:pt modelId="{54E1C140-C004-479F-8011-2ECB27DBEF7C}" type="pres">
      <dgm:prSet presAssocID="{6A25B766-8D40-4B51-8582-2BDA1201E27F}" presName="text4" presStyleLbl="fgAcc4" presStyleIdx="4" presStyleCnt="7" custScaleX="198748" custScaleY="223685" custLinFactNeighborX="-28475" custLinFactNeighborY="33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C1C626-1A3B-4348-8BE3-828E417E00BA}" type="pres">
      <dgm:prSet presAssocID="{6A25B766-8D40-4B51-8582-2BDA1201E27F}" presName="hierChild5" presStyleCnt="0"/>
      <dgm:spPr/>
    </dgm:pt>
    <dgm:pt modelId="{F61CCB78-9B83-40F3-9726-36B9FEAD4E99}" type="pres">
      <dgm:prSet presAssocID="{6B01BBE5-A334-4201-A26B-E5CCFB220C6C}" presName="Name23" presStyleLbl="parChTrans1D4" presStyleIdx="5" presStyleCnt="7"/>
      <dgm:spPr/>
      <dgm:t>
        <a:bodyPr/>
        <a:lstStyle/>
        <a:p>
          <a:endParaRPr lang="ru-RU"/>
        </a:p>
      </dgm:t>
    </dgm:pt>
    <dgm:pt modelId="{57220A31-3C24-449B-9018-833B55A5886B}" type="pres">
      <dgm:prSet presAssocID="{E71E13D4-EC23-4C60-87ED-1EC1C8C4EB81}" presName="hierRoot4" presStyleCnt="0"/>
      <dgm:spPr/>
    </dgm:pt>
    <dgm:pt modelId="{2FED118B-0D90-40E3-8603-E0DA25808DD9}" type="pres">
      <dgm:prSet presAssocID="{E71E13D4-EC23-4C60-87ED-1EC1C8C4EB81}" presName="composite4" presStyleCnt="0"/>
      <dgm:spPr/>
    </dgm:pt>
    <dgm:pt modelId="{82E8165D-2406-4DCF-A897-A368D877D26A}" type="pres">
      <dgm:prSet presAssocID="{E71E13D4-EC23-4C60-87ED-1EC1C8C4EB81}" presName="background4" presStyleLbl="node4" presStyleIdx="5" presStyleCnt="7"/>
      <dgm:spPr/>
    </dgm:pt>
    <dgm:pt modelId="{127E8E98-14FA-44CF-A3C3-554B5CB1D4FD}" type="pres">
      <dgm:prSet presAssocID="{E71E13D4-EC23-4C60-87ED-1EC1C8C4EB81}" presName="text4" presStyleLbl="fgAcc4" presStyleIdx="5" presStyleCnt="7" custScaleX="215714" custLinFactNeighborX="2068" custLinFactNeighborY="-1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93818-3596-4849-A1EA-63E788652F32}" type="pres">
      <dgm:prSet presAssocID="{E71E13D4-EC23-4C60-87ED-1EC1C8C4EB81}" presName="hierChild5" presStyleCnt="0"/>
      <dgm:spPr/>
    </dgm:pt>
    <dgm:pt modelId="{B293CB7F-30C1-45A8-B2CE-886436FE5F63}" type="pres">
      <dgm:prSet presAssocID="{AA180924-3660-4D0A-8CA9-35677ECCD2EC}" presName="Name23" presStyleLbl="parChTrans1D4" presStyleIdx="6" presStyleCnt="7"/>
      <dgm:spPr/>
      <dgm:t>
        <a:bodyPr/>
        <a:lstStyle/>
        <a:p>
          <a:endParaRPr lang="ru-RU"/>
        </a:p>
      </dgm:t>
    </dgm:pt>
    <dgm:pt modelId="{48C59BF1-F575-4EEC-8BF7-D486B0EC75E0}" type="pres">
      <dgm:prSet presAssocID="{50FCDC6C-E37E-46B0-8CBE-B268C54DB9F3}" presName="hierRoot4" presStyleCnt="0"/>
      <dgm:spPr/>
    </dgm:pt>
    <dgm:pt modelId="{F8B21A3C-B332-4C59-A2E7-7E777543F153}" type="pres">
      <dgm:prSet presAssocID="{50FCDC6C-E37E-46B0-8CBE-B268C54DB9F3}" presName="composite4" presStyleCnt="0"/>
      <dgm:spPr/>
    </dgm:pt>
    <dgm:pt modelId="{34162E22-E943-4FCF-B6EB-AF07D7725895}" type="pres">
      <dgm:prSet presAssocID="{50FCDC6C-E37E-46B0-8CBE-B268C54DB9F3}" presName="background4" presStyleLbl="node4" presStyleIdx="6" presStyleCnt="7"/>
      <dgm:spPr/>
    </dgm:pt>
    <dgm:pt modelId="{A79E3567-EC47-43EB-B71D-6784558EE870}" type="pres">
      <dgm:prSet presAssocID="{50FCDC6C-E37E-46B0-8CBE-B268C54DB9F3}" presName="text4" presStyleLbl="fgAcc4" presStyleIdx="6" presStyleCnt="7" custScaleX="145982" custScaleY="214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E2F8F-0257-450E-9E4F-54942B22A21C}" type="pres">
      <dgm:prSet presAssocID="{50FCDC6C-E37E-46B0-8CBE-B268C54DB9F3}" presName="hierChild5" presStyleCnt="0"/>
      <dgm:spPr/>
    </dgm:pt>
  </dgm:ptLst>
  <dgm:cxnLst>
    <dgm:cxn modelId="{32A161F9-45B6-491E-885D-501598D88D4D}" type="presOf" srcId="{A709281E-2B83-40BD-B629-58F5A65B9B3D}" destId="{3B2FCDCE-E255-4ACB-B42C-EEC8DF0A2DE7}" srcOrd="0" destOrd="0" presId="urn:microsoft.com/office/officeart/2005/8/layout/hierarchy1"/>
    <dgm:cxn modelId="{7E70A287-F8C4-4AF2-94D6-B28864FFFEB6}" type="presOf" srcId="{17A7C24F-D405-479C-9312-0A0098B20C5E}" destId="{84936F7C-F7BB-4A2C-B2FB-5274388C3229}" srcOrd="0" destOrd="0" presId="urn:microsoft.com/office/officeart/2005/8/layout/hierarchy1"/>
    <dgm:cxn modelId="{8993299D-BA20-46BA-A3D7-323B88FDB666}" srcId="{E8CE2E18-1318-486C-9204-8E0CEC7F9849}" destId="{DD843AFA-20E4-4693-9967-14CBD245F3C8}" srcOrd="0" destOrd="0" parTransId="{A457705D-BA98-4E8C-9BE5-FD5A6AFF2963}" sibTransId="{DAF915FD-C940-4A3D-B3EF-DAFA32DBAB02}"/>
    <dgm:cxn modelId="{B6DB7C49-4D28-4776-9ADD-64E499BEDE06}" type="presOf" srcId="{6B01BBE5-A334-4201-A26B-E5CCFB220C6C}" destId="{F61CCB78-9B83-40F3-9726-36B9FEAD4E99}" srcOrd="0" destOrd="0" presId="urn:microsoft.com/office/officeart/2005/8/layout/hierarchy1"/>
    <dgm:cxn modelId="{BEDEB32A-BBCD-45D9-AB83-5ED131432D35}" type="presOf" srcId="{C55EC4B2-332B-4FEF-B6EB-698430AFB5F6}" destId="{FC4A54D7-B517-4BF5-8F65-AEBB2F78DAF8}" srcOrd="0" destOrd="0" presId="urn:microsoft.com/office/officeart/2005/8/layout/hierarchy1"/>
    <dgm:cxn modelId="{94247241-FA60-415E-BFF1-D172E8B465E5}" type="presOf" srcId="{5F7D0A03-D6BF-49C2-93B1-A9D164B7ADA9}" destId="{2EB79C09-AFAF-47C8-9D50-C10155C172F6}" srcOrd="0" destOrd="0" presId="urn:microsoft.com/office/officeart/2005/8/layout/hierarchy1"/>
    <dgm:cxn modelId="{EB6585C9-A165-4B63-AF4B-105B66D66F4A}" type="presOf" srcId="{E71E13D4-EC23-4C60-87ED-1EC1C8C4EB81}" destId="{127E8E98-14FA-44CF-A3C3-554B5CB1D4FD}" srcOrd="0" destOrd="0" presId="urn:microsoft.com/office/officeart/2005/8/layout/hierarchy1"/>
    <dgm:cxn modelId="{3EB245B1-7B3E-48F1-90A8-8B38E2BC1445}" type="presOf" srcId="{BE9DC2F8-E153-486A-B958-1DDDFAED322E}" destId="{3DE71037-FDB2-4D51-8214-18A9830BBEC2}" srcOrd="0" destOrd="0" presId="urn:microsoft.com/office/officeart/2005/8/layout/hierarchy1"/>
    <dgm:cxn modelId="{71570997-84F7-4CB3-913E-8620D122D642}" type="presOf" srcId="{AA180924-3660-4D0A-8CA9-35677ECCD2EC}" destId="{B293CB7F-30C1-45A8-B2CE-886436FE5F63}" srcOrd="0" destOrd="0" presId="urn:microsoft.com/office/officeart/2005/8/layout/hierarchy1"/>
    <dgm:cxn modelId="{A2033876-F223-420B-BC7C-72156D333EF4}" srcId="{A709281E-2B83-40BD-B629-58F5A65B9B3D}" destId="{E8CE2E18-1318-486C-9204-8E0CEC7F9849}" srcOrd="1" destOrd="0" parTransId="{C55EC4B2-332B-4FEF-B6EB-698430AFB5F6}" sibTransId="{BA938136-C0AD-481A-A890-7B1091E29ED9}"/>
    <dgm:cxn modelId="{8C7131F4-FBFC-4F0B-A260-18E11A2003B4}" type="presOf" srcId="{AF3A6E2C-DC9C-470B-AA7B-312FBACD2578}" destId="{21E0FD0E-7F30-4B79-ADF2-4487B4E6CE33}" srcOrd="0" destOrd="0" presId="urn:microsoft.com/office/officeart/2005/8/layout/hierarchy1"/>
    <dgm:cxn modelId="{AE4DD991-93D3-46F6-8C59-972465B39B24}" type="presOf" srcId="{552AFD05-D2B6-4D02-B04D-E96298EC4EB4}" destId="{1AF53690-952D-4F37-AE52-80DB62BCA868}" srcOrd="0" destOrd="0" presId="urn:microsoft.com/office/officeart/2005/8/layout/hierarchy1"/>
    <dgm:cxn modelId="{1D92C90E-B386-4010-9D70-69A52B10E45F}" type="presOf" srcId="{74E69018-93E4-4F56-9F04-A4DF47703A47}" destId="{5E28FAAD-4BBF-46F2-852C-988812CF9C64}" srcOrd="0" destOrd="0" presId="urn:microsoft.com/office/officeart/2005/8/layout/hierarchy1"/>
    <dgm:cxn modelId="{617E2B51-F9F9-4DB0-9D11-C3578EF0F631}" srcId="{16855228-3EED-4F08-BFDD-4EB174C47C95}" destId="{E71E13D4-EC23-4C60-87ED-1EC1C8C4EB81}" srcOrd="1" destOrd="0" parTransId="{6B01BBE5-A334-4201-A26B-E5CCFB220C6C}" sibTransId="{B8F1F692-E0E4-4700-BD02-6CF202C8FEFD}"/>
    <dgm:cxn modelId="{E42CAF88-BDB9-48D8-AB41-0FFBBAC95227}" type="presOf" srcId="{E8CE2E18-1318-486C-9204-8E0CEC7F9849}" destId="{42ECEDFD-EDDE-4F5D-BB3F-EC280EDCBC69}" srcOrd="0" destOrd="0" presId="urn:microsoft.com/office/officeart/2005/8/layout/hierarchy1"/>
    <dgm:cxn modelId="{4E2C385F-D77C-4121-AACF-FB0C0BE09B58}" srcId="{BE9DC2F8-E153-486A-B958-1DDDFAED322E}" destId="{552AFD05-D2B6-4D02-B04D-E96298EC4EB4}" srcOrd="0" destOrd="0" parTransId="{BAE43876-684B-4BAD-8FFC-594A921012A5}" sibTransId="{D234B378-DEE2-4BD1-AD48-E7192E4D7178}"/>
    <dgm:cxn modelId="{CA6D4059-D6A3-4CEC-8818-3714426BEC29}" type="presOf" srcId="{A457705D-BA98-4E8C-9BE5-FD5A6AFF2963}" destId="{EA02B89A-E55E-45C8-997A-BF07CBECFB9D}" srcOrd="0" destOrd="0" presId="urn:microsoft.com/office/officeart/2005/8/layout/hierarchy1"/>
    <dgm:cxn modelId="{C9C3C5B9-4E2E-4BD9-9BAB-A68B68871977}" srcId="{2B2E7F84-4879-4388-9269-403B92720A84}" destId="{50AEE7CD-7FCF-45AA-ADCA-F6FC06D418CE}" srcOrd="1" destOrd="0" parTransId="{789247D0-5C56-4B6C-B7AD-5D2026F83C3E}" sibTransId="{9C53C88F-0E7F-49B9-8D36-49F701BEC1C7}"/>
    <dgm:cxn modelId="{F5E312CF-7A5B-4357-BCC8-165D73BE5D1B}" srcId="{16855228-3EED-4F08-BFDD-4EB174C47C95}" destId="{BE9DC2F8-E153-486A-B958-1DDDFAED322E}" srcOrd="0" destOrd="0" parTransId="{4B5A2176-3823-40B4-9646-7CC7374257CE}" sibTransId="{0F807852-8058-424C-91A2-0AD26820B205}"/>
    <dgm:cxn modelId="{21A03C00-9649-4B33-9BA7-CC749CEE7CDB}" type="presOf" srcId="{8BA4B037-8DB7-4954-ADA6-2B0BBBE47208}" destId="{064F3B3F-73AC-44CE-A974-67FBDE561558}" srcOrd="0" destOrd="0" presId="urn:microsoft.com/office/officeart/2005/8/layout/hierarchy1"/>
    <dgm:cxn modelId="{DEECCD30-1EDC-42A3-B463-11D9295A2186}" type="presOf" srcId="{2B2E7F84-4879-4388-9269-403B92720A84}" destId="{E4F6C704-C981-4CF5-A52A-77CB5132C292}" srcOrd="0" destOrd="0" presId="urn:microsoft.com/office/officeart/2005/8/layout/hierarchy1"/>
    <dgm:cxn modelId="{8D771D0F-044D-418F-8D70-C013CB9011B6}" type="presOf" srcId="{4B5A2176-3823-40B4-9646-7CC7374257CE}" destId="{2036659F-1AE5-4869-B9E3-F51B6A49AFB5}" srcOrd="0" destOrd="0" presId="urn:microsoft.com/office/officeart/2005/8/layout/hierarchy1"/>
    <dgm:cxn modelId="{F88A084E-E6B6-4B0B-A508-34CB6A7CFA78}" type="presOf" srcId="{BAE43876-684B-4BAD-8FFC-594A921012A5}" destId="{37E6FE8D-1C71-4306-8184-43137EEFDE71}" srcOrd="0" destOrd="0" presId="urn:microsoft.com/office/officeart/2005/8/layout/hierarchy1"/>
    <dgm:cxn modelId="{36EC0AC3-1706-4491-8AAF-8C911D154E7E}" type="presOf" srcId="{BBA07C09-8BCE-497E-8692-6E87BB94137B}" destId="{31D5A2AA-4F98-48F7-AAD4-95CF563ADF6F}" srcOrd="0" destOrd="0" presId="urn:microsoft.com/office/officeart/2005/8/layout/hierarchy1"/>
    <dgm:cxn modelId="{A1C5162E-02F4-4E3C-AD49-8C7E2C58A77F}" srcId="{2B2E7F84-4879-4388-9269-403B92720A84}" destId="{A709281E-2B83-40BD-B629-58F5A65B9B3D}" srcOrd="0" destOrd="0" parTransId="{8BA4B037-8DB7-4954-ADA6-2B0BBBE47208}" sibTransId="{17892F72-BE6F-4BC4-BA5E-C5C1C69A6E02}"/>
    <dgm:cxn modelId="{FFE768B3-D69E-4FA6-AA83-99FF426F235D}" srcId="{17A7C24F-D405-479C-9312-0A0098B20C5E}" destId="{AF3A6E2C-DC9C-470B-AA7B-312FBACD2578}" srcOrd="0" destOrd="0" parTransId="{ECFCC01F-DA18-4C32-9590-AA9DC66F7429}" sibTransId="{537CD32A-1DF3-47A3-A6F5-912575705FAE}"/>
    <dgm:cxn modelId="{ADA0058E-296F-41E5-B26C-2B282DD72BEC}" type="presOf" srcId="{6A25B766-8D40-4B51-8582-2BDA1201E27F}" destId="{54E1C140-C004-479F-8011-2ECB27DBEF7C}" srcOrd="0" destOrd="0" presId="urn:microsoft.com/office/officeart/2005/8/layout/hierarchy1"/>
    <dgm:cxn modelId="{CF898E16-5BCA-4236-9432-E02D5C6338AE}" srcId="{BE9DC2F8-E153-486A-B958-1DDDFAED322E}" destId="{6A25B766-8D40-4B51-8582-2BDA1201E27F}" srcOrd="1" destOrd="0" parTransId="{5F7D0A03-D6BF-49C2-93B1-A9D164B7ADA9}" sibTransId="{962F3B7D-B78B-489A-A16A-C964410E61B6}"/>
    <dgm:cxn modelId="{42C5CA80-87D1-488E-8B20-0E0688350B3F}" type="presOf" srcId="{ECFCC01F-DA18-4C32-9590-AA9DC66F7429}" destId="{EB6048B3-2E0C-4F46-AFE0-8313D61BD61F}" srcOrd="0" destOrd="0" presId="urn:microsoft.com/office/officeart/2005/8/layout/hierarchy1"/>
    <dgm:cxn modelId="{B78119E8-D21B-46F6-A34A-9F2E54CE3494}" type="presOf" srcId="{789247D0-5C56-4B6C-B7AD-5D2026F83C3E}" destId="{3CACF552-1FD3-421D-AE4C-095016850D3B}" srcOrd="0" destOrd="0" presId="urn:microsoft.com/office/officeart/2005/8/layout/hierarchy1"/>
    <dgm:cxn modelId="{99AB792A-17B5-49B3-AC52-016EEBCF7B47}" srcId="{E71E13D4-EC23-4C60-87ED-1EC1C8C4EB81}" destId="{50FCDC6C-E37E-46B0-8CBE-B268C54DB9F3}" srcOrd="0" destOrd="0" parTransId="{AA180924-3660-4D0A-8CA9-35677ECCD2EC}" sibTransId="{1C7FB6AB-66CF-4975-80B9-5B0E48C0B7C0}"/>
    <dgm:cxn modelId="{50B2DB4A-6B32-4F7E-83D4-731F03A1CE85}" type="presOf" srcId="{50AEE7CD-7FCF-45AA-ADCA-F6FC06D418CE}" destId="{951F0782-8ED4-4ABC-91BD-70D19FC4F2BD}" srcOrd="0" destOrd="0" presId="urn:microsoft.com/office/officeart/2005/8/layout/hierarchy1"/>
    <dgm:cxn modelId="{632CF91C-9FCE-4B07-80DA-68E3293A5787}" srcId="{A709281E-2B83-40BD-B629-58F5A65B9B3D}" destId="{17A7C24F-D405-479C-9312-0A0098B20C5E}" srcOrd="0" destOrd="0" parTransId="{74E69018-93E4-4F56-9F04-A4DF47703A47}" sibTransId="{48CE0FA1-D16E-4E98-AE46-811DE80C344D}"/>
    <dgm:cxn modelId="{4FA02474-8842-4F27-BBD6-5373A9961FE6}" srcId="{50AEE7CD-7FCF-45AA-ADCA-F6FC06D418CE}" destId="{16855228-3EED-4F08-BFDD-4EB174C47C95}" srcOrd="0" destOrd="0" parTransId="{BBA07C09-8BCE-497E-8692-6E87BB94137B}" sibTransId="{292CFCA2-4042-481D-B1BC-03527488D598}"/>
    <dgm:cxn modelId="{FCC21478-D3FB-4D56-80F2-677A4931DEF2}" type="presOf" srcId="{16855228-3EED-4F08-BFDD-4EB174C47C95}" destId="{A485A8AC-134A-4ADD-9DDD-25F4FA3828E2}" srcOrd="0" destOrd="0" presId="urn:microsoft.com/office/officeart/2005/8/layout/hierarchy1"/>
    <dgm:cxn modelId="{1F9F0F70-EBB5-4689-B51A-4AD1FFDF4D77}" srcId="{801CB87C-D629-46B6-9BB3-923A2D02C675}" destId="{2B2E7F84-4879-4388-9269-403B92720A84}" srcOrd="0" destOrd="0" parTransId="{DC93FB0C-254B-4F8F-AF86-5BFED8419A80}" sibTransId="{808AF1F7-352D-4984-B5B4-B09A25AB698B}"/>
    <dgm:cxn modelId="{E047CCB6-9F0D-4EB7-B842-11F488DAACE9}" type="presOf" srcId="{801CB87C-D629-46B6-9BB3-923A2D02C675}" destId="{3CAE21BE-2629-4B10-B32C-A1BDA4B2B9ED}" srcOrd="0" destOrd="0" presId="urn:microsoft.com/office/officeart/2005/8/layout/hierarchy1"/>
    <dgm:cxn modelId="{9A501729-ADB7-4070-832C-5229DE720022}" type="presOf" srcId="{DD843AFA-20E4-4693-9967-14CBD245F3C8}" destId="{FBA7C8C3-80D4-4FCE-A680-BA9643C247D0}" srcOrd="0" destOrd="0" presId="urn:microsoft.com/office/officeart/2005/8/layout/hierarchy1"/>
    <dgm:cxn modelId="{8F3E1AEE-D8B8-4B66-9732-B3BBCE2A1F83}" type="presOf" srcId="{50FCDC6C-E37E-46B0-8CBE-B268C54DB9F3}" destId="{A79E3567-EC47-43EB-B71D-6784558EE870}" srcOrd="0" destOrd="0" presId="urn:microsoft.com/office/officeart/2005/8/layout/hierarchy1"/>
    <dgm:cxn modelId="{3BC65B88-1A79-48F1-B3A3-EED4A87932A7}" type="presParOf" srcId="{3CAE21BE-2629-4B10-B32C-A1BDA4B2B9ED}" destId="{E4FB3BFC-48C9-4AF5-AE49-18BAB81ED13B}" srcOrd="0" destOrd="0" presId="urn:microsoft.com/office/officeart/2005/8/layout/hierarchy1"/>
    <dgm:cxn modelId="{E78DF5AC-12E7-42E5-A20E-70FF7908D52F}" type="presParOf" srcId="{E4FB3BFC-48C9-4AF5-AE49-18BAB81ED13B}" destId="{A904552F-3547-41CC-A642-A0BC1083E73A}" srcOrd="0" destOrd="0" presId="urn:microsoft.com/office/officeart/2005/8/layout/hierarchy1"/>
    <dgm:cxn modelId="{64ED6907-CAF6-4F93-98D7-E15139C967FD}" type="presParOf" srcId="{A904552F-3547-41CC-A642-A0BC1083E73A}" destId="{FBF3BB9B-BFF1-4857-9502-66C455BEAFBB}" srcOrd="0" destOrd="0" presId="urn:microsoft.com/office/officeart/2005/8/layout/hierarchy1"/>
    <dgm:cxn modelId="{F842A2B9-2343-4BBE-AC55-0CF686CA4AAB}" type="presParOf" srcId="{A904552F-3547-41CC-A642-A0BC1083E73A}" destId="{E4F6C704-C981-4CF5-A52A-77CB5132C292}" srcOrd="1" destOrd="0" presId="urn:microsoft.com/office/officeart/2005/8/layout/hierarchy1"/>
    <dgm:cxn modelId="{B4B0E96F-435D-47F6-9305-867B9FD9DC85}" type="presParOf" srcId="{E4FB3BFC-48C9-4AF5-AE49-18BAB81ED13B}" destId="{0C2C5566-1768-4916-A8B4-E364029D94CC}" srcOrd="1" destOrd="0" presId="urn:microsoft.com/office/officeart/2005/8/layout/hierarchy1"/>
    <dgm:cxn modelId="{1D79214A-3831-4921-9A49-3BCB2A75E10B}" type="presParOf" srcId="{0C2C5566-1768-4916-A8B4-E364029D94CC}" destId="{064F3B3F-73AC-44CE-A974-67FBDE561558}" srcOrd="0" destOrd="0" presId="urn:microsoft.com/office/officeart/2005/8/layout/hierarchy1"/>
    <dgm:cxn modelId="{803DFEEC-0F63-4419-897F-17E62D4B0FF2}" type="presParOf" srcId="{0C2C5566-1768-4916-A8B4-E364029D94CC}" destId="{5F8DB73D-87DB-4E88-9765-425EB6BBBFE6}" srcOrd="1" destOrd="0" presId="urn:microsoft.com/office/officeart/2005/8/layout/hierarchy1"/>
    <dgm:cxn modelId="{935C8D8B-059D-406E-805D-489579F89766}" type="presParOf" srcId="{5F8DB73D-87DB-4E88-9765-425EB6BBBFE6}" destId="{6E475FDD-D9C0-4841-A220-EB52869BB572}" srcOrd="0" destOrd="0" presId="urn:microsoft.com/office/officeart/2005/8/layout/hierarchy1"/>
    <dgm:cxn modelId="{D219A7D1-5DE6-4F9A-BC26-A3F80F0F0CB1}" type="presParOf" srcId="{6E475FDD-D9C0-4841-A220-EB52869BB572}" destId="{345D595A-9E57-4E48-8387-A36D3D4177A4}" srcOrd="0" destOrd="0" presId="urn:microsoft.com/office/officeart/2005/8/layout/hierarchy1"/>
    <dgm:cxn modelId="{A3B01AD6-E0BC-4C66-B6E6-4649888D82F5}" type="presParOf" srcId="{6E475FDD-D9C0-4841-A220-EB52869BB572}" destId="{3B2FCDCE-E255-4ACB-B42C-EEC8DF0A2DE7}" srcOrd="1" destOrd="0" presId="urn:microsoft.com/office/officeart/2005/8/layout/hierarchy1"/>
    <dgm:cxn modelId="{467F653D-446F-47A8-B857-A6053DBD3E05}" type="presParOf" srcId="{5F8DB73D-87DB-4E88-9765-425EB6BBBFE6}" destId="{D22139D0-0FA9-4742-9E88-2CD577F943E1}" srcOrd="1" destOrd="0" presId="urn:microsoft.com/office/officeart/2005/8/layout/hierarchy1"/>
    <dgm:cxn modelId="{C43C76F8-2ABF-4641-A703-E80A5BA6AFFE}" type="presParOf" srcId="{D22139D0-0FA9-4742-9E88-2CD577F943E1}" destId="{5E28FAAD-4BBF-46F2-852C-988812CF9C64}" srcOrd="0" destOrd="0" presId="urn:microsoft.com/office/officeart/2005/8/layout/hierarchy1"/>
    <dgm:cxn modelId="{4401BA56-4309-46E9-89B3-1943A94E943E}" type="presParOf" srcId="{D22139D0-0FA9-4742-9E88-2CD577F943E1}" destId="{B6AA25A0-F37E-43DE-9775-CC977E2C48D8}" srcOrd="1" destOrd="0" presId="urn:microsoft.com/office/officeart/2005/8/layout/hierarchy1"/>
    <dgm:cxn modelId="{AD3D885C-ED0D-44C3-A885-271D3CD9C198}" type="presParOf" srcId="{B6AA25A0-F37E-43DE-9775-CC977E2C48D8}" destId="{B4CC2C3D-0052-4449-9F1C-679C8F023E42}" srcOrd="0" destOrd="0" presId="urn:microsoft.com/office/officeart/2005/8/layout/hierarchy1"/>
    <dgm:cxn modelId="{204B2FB1-B1FE-455C-B560-8CBB631F42A0}" type="presParOf" srcId="{B4CC2C3D-0052-4449-9F1C-679C8F023E42}" destId="{269E72C9-CDA3-4A8B-BC7D-6F4FCAB508D5}" srcOrd="0" destOrd="0" presId="urn:microsoft.com/office/officeart/2005/8/layout/hierarchy1"/>
    <dgm:cxn modelId="{2ABDA28C-589A-49C1-92EA-9E5B17FD2209}" type="presParOf" srcId="{B4CC2C3D-0052-4449-9F1C-679C8F023E42}" destId="{84936F7C-F7BB-4A2C-B2FB-5274388C3229}" srcOrd="1" destOrd="0" presId="urn:microsoft.com/office/officeart/2005/8/layout/hierarchy1"/>
    <dgm:cxn modelId="{9F6ED1F4-0018-4C0C-AADD-B865E9ABFC86}" type="presParOf" srcId="{B6AA25A0-F37E-43DE-9775-CC977E2C48D8}" destId="{CE0CBC3D-2D68-46DE-B193-57FF1D2B4A52}" srcOrd="1" destOrd="0" presId="urn:microsoft.com/office/officeart/2005/8/layout/hierarchy1"/>
    <dgm:cxn modelId="{1B179BCF-1248-4B90-9338-68197B88EB2F}" type="presParOf" srcId="{CE0CBC3D-2D68-46DE-B193-57FF1D2B4A52}" destId="{EB6048B3-2E0C-4F46-AFE0-8313D61BD61F}" srcOrd="0" destOrd="0" presId="urn:microsoft.com/office/officeart/2005/8/layout/hierarchy1"/>
    <dgm:cxn modelId="{4AACB448-7358-4F61-AD37-9CC2962BEDBB}" type="presParOf" srcId="{CE0CBC3D-2D68-46DE-B193-57FF1D2B4A52}" destId="{41236036-BC23-4250-828F-A680473DAFCD}" srcOrd="1" destOrd="0" presId="urn:microsoft.com/office/officeart/2005/8/layout/hierarchy1"/>
    <dgm:cxn modelId="{CE921087-0F78-4BFD-AC18-88ED28E5BFEB}" type="presParOf" srcId="{41236036-BC23-4250-828F-A680473DAFCD}" destId="{1245635A-A5C7-4376-ACF1-78378A66FF31}" srcOrd="0" destOrd="0" presId="urn:microsoft.com/office/officeart/2005/8/layout/hierarchy1"/>
    <dgm:cxn modelId="{EE1E961D-4FD0-4F7D-91EC-5E3DC371AFC9}" type="presParOf" srcId="{1245635A-A5C7-4376-ACF1-78378A66FF31}" destId="{D7901395-C0EA-4239-8A33-3BE9B73C1EA0}" srcOrd="0" destOrd="0" presId="urn:microsoft.com/office/officeart/2005/8/layout/hierarchy1"/>
    <dgm:cxn modelId="{8E4E4837-CECC-47C1-8364-F915DA028222}" type="presParOf" srcId="{1245635A-A5C7-4376-ACF1-78378A66FF31}" destId="{21E0FD0E-7F30-4B79-ADF2-4487B4E6CE33}" srcOrd="1" destOrd="0" presId="urn:microsoft.com/office/officeart/2005/8/layout/hierarchy1"/>
    <dgm:cxn modelId="{49B917A1-874D-4F8C-9AC8-D97E7AB49F82}" type="presParOf" srcId="{41236036-BC23-4250-828F-A680473DAFCD}" destId="{EDB1DE8F-E1F7-44B2-812B-6546C48EB117}" srcOrd="1" destOrd="0" presId="urn:microsoft.com/office/officeart/2005/8/layout/hierarchy1"/>
    <dgm:cxn modelId="{54667300-CF26-45E5-A464-43F096F315B1}" type="presParOf" srcId="{D22139D0-0FA9-4742-9E88-2CD577F943E1}" destId="{FC4A54D7-B517-4BF5-8F65-AEBB2F78DAF8}" srcOrd="2" destOrd="0" presId="urn:microsoft.com/office/officeart/2005/8/layout/hierarchy1"/>
    <dgm:cxn modelId="{DD5E352E-D1A9-4F4B-8D2E-9EF47B196977}" type="presParOf" srcId="{D22139D0-0FA9-4742-9E88-2CD577F943E1}" destId="{67205548-444C-4A4A-84DA-43B676ED9255}" srcOrd="3" destOrd="0" presId="urn:microsoft.com/office/officeart/2005/8/layout/hierarchy1"/>
    <dgm:cxn modelId="{2F74E303-2075-491F-8123-184194281B32}" type="presParOf" srcId="{67205548-444C-4A4A-84DA-43B676ED9255}" destId="{13D0BF3D-FDB0-4837-A624-9A7ECBB5D315}" srcOrd="0" destOrd="0" presId="urn:microsoft.com/office/officeart/2005/8/layout/hierarchy1"/>
    <dgm:cxn modelId="{307B99B5-D03D-463F-8BD7-8036B59DB081}" type="presParOf" srcId="{13D0BF3D-FDB0-4837-A624-9A7ECBB5D315}" destId="{A01B6CA1-5647-4362-BCC6-304B873F0E5B}" srcOrd="0" destOrd="0" presId="urn:microsoft.com/office/officeart/2005/8/layout/hierarchy1"/>
    <dgm:cxn modelId="{E02FF378-6B96-4BE2-90B5-E910A34D0375}" type="presParOf" srcId="{13D0BF3D-FDB0-4837-A624-9A7ECBB5D315}" destId="{42ECEDFD-EDDE-4F5D-BB3F-EC280EDCBC69}" srcOrd="1" destOrd="0" presId="urn:microsoft.com/office/officeart/2005/8/layout/hierarchy1"/>
    <dgm:cxn modelId="{D9D5D1B5-CFE1-40DC-98F8-4A5DDB14C116}" type="presParOf" srcId="{67205548-444C-4A4A-84DA-43B676ED9255}" destId="{55CC938C-8302-46E5-921A-29ABC2CE88B8}" srcOrd="1" destOrd="0" presId="urn:microsoft.com/office/officeart/2005/8/layout/hierarchy1"/>
    <dgm:cxn modelId="{7B4B1CD1-EDFA-4AFA-A509-0218B2CF2C4D}" type="presParOf" srcId="{55CC938C-8302-46E5-921A-29ABC2CE88B8}" destId="{EA02B89A-E55E-45C8-997A-BF07CBECFB9D}" srcOrd="0" destOrd="0" presId="urn:microsoft.com/office/officeart/2005/8/layout/hierarchy1"/>
    <dgm:cxn modelId="{8515CCCD-94AE-40C4-844E-7988DB31E413}" type="presParOf" srcId="{55CC938C-8302-46E5-921A-29ABC2CE88B8}" destId="{2C0D421B-8DD8-4568-9288-A12D3120ED84}" srcOrd="1" destOrd="0" presId="urn:microsoft.com/office/officeart/2005/8/layout/hierarchy1"/>
    <dgm:cxn modelId="{90F33656-886D-41CF-82D6-33A8EC980539}" type="presParOf" srcId="{2C0D421B-8DD8-4568-9288-A12D3120ED84}" destId="{CC6FC6E9-06AD-4EC6-8544-D8FFF87F20C3}" srcOrd="0" destOrd="0" presId="urn:microsoft.com/office/officeart/2005/8/layout/hierarchy1"/>
    <dgm:cxn modelId="{C2BD2E85-8016-4A8A-B639-14E6BCFA5D87}" type="presParOf" srcId="{CC6FC6E9-06AD-4EC6-8544-D8FFF87F20C3}" destId="{08B5B590-DFB7-4E23-AD0A-6E2C38A5CC01}" srcOrd="0" destOrd="0" presId="urn:microsoft.com/office/officeart/2005/8/layout/hierarchy1"/>
    <dgm:cxn modelId="{BD924149-2F91-411D-8F6C-9D330469FC07}" type="presParOf" srcId="{CC6FC6E9-06AD-4EC6-8544-D8FFF87F20C3}" destId="{FBA7C8C3-80D4-4FCE-A680-BA9643C247D0}" srcOrd="1" destOrd="0" presId="urn:microsoft.com/office/officeart/2005/8/layout/hierarchy1"/>
    <dgm:cxn modelId="{C0377C02-DB65-4D22-8AF3-CF292ADB7ACA}" type="presParOf" srcId="{2C0D421B-8DD8-4568-9288-A12D3120ED84}" destId="{D702FCE3-A86F-488A-A565-DF1BAA7E0767}" srcOrd="1" destOrd="0" presId="urn:microsoft.com/office/officeart/2005/8/layout/hierarchy1"/>
    <dgm:cxn modelId="{5945F0EC-8A4D-41AD-A658-C09A50789A11}" type="presParOf" srcId="{0C2C5566-1768-4916-A8B4-E364029D94CC}" destId="{3CACF552-1FD3-421D-AE4C-095016850D3B}" srcOrd="2" destOrd="0" presId="urn:microsoft.com/office/officeart/2005/8/layout/hierarchy1"/>
    <dgm:cxn modelId="{A48A9EC1-CE10-449A-8E6F-D56E77B1EAC2}" type="presParOf" srcId="{0C2C5566-1768-4916-A8B4-E364029D94CC}" destId="{65372D20-AD9E-44DD-9FD1-6C247D6263F9}" srcOrd="3" destOrd="0" presId="urn:microsoft.com/office/officeart/2005/8/layout/hierarchy1"/>
    <dgm:cxn modelId="{1D9E2DE6-8782-4671-A60E-9E33E06EE399}" type="presParOf" srcId="{65372D20-AD9E-44DD-9FD1-6C247D6263F9}" destId="{89ED1BA2-5B86-4C99-A735-8853FA4086A6}" srcOrd="0" destOrd="0" presId="urn:microsoft.com/office/officeart/2005/8/layout/hierarchy1"/>
    <dgm:cxn modelId="{AB90EC2F-47B2-4FE6-86D2-57844BCD198A}" type="presParOf" srcId="{89ED1BA2-5B86-4C99-A735-8853FA4086A6}" destId="{7428E3B1-6175-4746-87FD-C47F7302A778}" srcOrd="0" destOrd="0" presId="urn:microsoft.com/office/officeart/2005/8/layout/hierarchy1"/>
    <dgm:cxn modelId="{64306028-533B-4C88-8414-85DD0F81D97A}" type="presParOf" srcId="{89ED1BA2-5B86-4C99-A735-8853FA4086A6}" destId="{951F0782-8ED4-4ABC-91BD-70D19FC4F2BD}" srcOrd="1" destOrd="0" presId="urn:microsoft.com/office/officeart/2005/8/layout/hierarchy1"/>
    <dgm:cxn modelId="{E2146915-3665-43D6-B1BC-CDA7D53A6FFA}" type="presParOf" srcId="{65372D20-AD9E-44DD-9FD1-6C247D6263F9}" destId="{4C55C06C-7E3F-4C33-B060-61728D81E0A8}" srcOrd="1" destOrd="0" presId="urn:microsoft.com/office/officeart/2005/8/layout/hierarchy1"/>
    <dgm:cxn modelId="{95F39928-6947-4E6A-816B-4D628B850E78}" type="presParOf" srcId="{4C55C06C-7E3F-4C33-B060-61728D81E0A8}" destId="{31D5A2AA-4F98-48F7-AAD4-95CF563ADF6F}" srcOrd="0" destOrd="0" presId="urn:microsoft.com/office/officeart/2005/8/layout/hierarchy1"/>
    <dgm:cxn modelId="{6DA93B0A-B350-4969-A7B9-F600C2F9D18B}" type="presParOf" srcId="{4C55C06C-7E3F-4C33-B060-61728D81E0A8}" destId="{6939ACD8-6F64-4337-8B61-41DACCABDAB9}" srcOrd="1" destOrd="0" presId="urn:microsoft.com/office/officeart/2005/8/layout/hierarchy1"/>
    <dgm:cxn modelId="{06D8A243-0E7C-40AA-830E-255332C7F59E}" type="presParOf" srcId="{6939ACD8-6F64-4337-8B61-41DACCABDAB9}" destId="{C18BB52D-9793-45D0-A4FE-D6A5EF6713C9}" srcOrd="0" destOrd="0" presId="urn:microsoft.com/office/officeart/2005/8/layout/hierarchy1"/>
    <dgm:cxn modelId="{0015B15A-D6DA-43A4-AFF0-7311FD7BEDAA}" type="presParOf" srcId="{C18BB52D-9793-45D0-A4FE-D6A5EF6713C9}" destId="{DF24C17D-22D7-4346-8488-B0E3883474D2}" srcOrd="0" destOrd="0" presId="urn:microsoft.com/office/officeart/2005/8/layout/hierarchy1"/>
    <dgm:cxn modelId="{8A76B362-57EF-46AE-9674-ED77F35A5471}" type="presParOf" srcId="{C18BB52D-9793-45D0-A4FE-D6A5EF6713C9}" destId="{A485A8AC-134A-4ADD-9DDD-25F4FA3828E2}" srcOrd="1" destOrd="0" presId="urn:microsoft.com/office/officeart/2005/8/layout/hierarchy1"/>
    <dgm:cxn modelId="{3363BBCF-0F16-42A8-9C12-8696C0F2A045}" type="presParOf" srcId="{6939ACD8-6F64-4337-8B61-41DACCABDAB9}" destId="{A91FABF0-832D-42E5-8589-DAB1DB458262}" srcOrd="1" destOrd="0" presId="urn:microsoft.com/office/officeart/2005/8/layout/hierarchy1"/>
    <dgm:cxn modelId="{ABCC7EA1-00BA-4CA7-823A-269D93DFB8A3}" type="presParOf" srcId="{A91FABF0-832D-42E5-8589-DAB1DB458262}" destId="{2036659F-1AE5-4869-B9E3-F51B6A49AFB5}" srcOrd="0" destOrd="0" presId="urn:microsoft.com/office/officeart/2005/8/layout/hierarchy1"/>
    <dgm:cxn modelId="{A56857EE-B105-4F37-918F-3606AC8CBEE4}" type="presParOf" srcId="{A91FABF0-832D-42E5-8589-DAB1DB458262}" destId="{E168B35B-AD0E-4B28-B4C8-E126BB3747C7}" srcOrd="1" destOrd="0" presId="urn:microsoft.com/office/officeart/2005/8/layout/hierarchy1"/>
    <dgm:cxn modelId="{C56B2087-386C-401E-9526-B821E56C7CCC}" type="presParOf" srcId="{E168B35B-AD0E-4B28-B4C8-E126BB3747C7}" destId="{069CD413-DA19-45E5-9762-18297FE94217}" srcOrd="0" destOrd="0" presId="urn:microsoft.com/office/officeart/2005/8/layout/hierarchy1"/>
    <dgm:cxn modelId="{E4EE1460-F6DF-4340-A845-88827D55845C}" type="presParOf" srcId="{069CD413-DA19-45E5-9762-18297FE94217}" destId="{675D23AF-FBF3-4804-AE4F-56C30F794A14}" srcOrd="0" destOrd="0" presId="urn:microsoft.com/office/officeart/2005/8/layout/hierarchy1"/>
    <dgm:cxn modelId="{3E4D3770-A186-4E98-B66D-CECB601AB89E}" type="presParOf" srcId="{069CD413-DA19-45E5-9762-18297FE94217}" destId="{3DE71037-FDB2-4D51-8214-18A9830BBEC2}" srcOrd="1" destOrd="0" presId="urn:microsoft.com/office/officeart/2005/8/layout/hierarchy1"/>
    <dgm:cxn modelId="{394BED0D-7EFE-45DE-9B79-2F1A58CEDB7D}" type="presParOf" srcId="{E168B35B-AD0E-4B28-B4C8-E126BB3747C7}" destId="{A5D2FDD8-1BD2-437F-9D91-DD03855A0EAE}" srcOrd="1" destOrd="0" presId="urn:microsoft.com/office/officeart/2005/8/layout/hierarchy1"/>
    <dgm:cxn modelId="{8B1DEE65-84FE-4876-89FC-AF954A19F54C}" type="presParOf" srcId="{A5D2FDD8-1BD2-437F-9D91-DD03855A0EAE}" destId="{37E6FE8D-1C71-4306-8184-43137EEFDE71}" srcOrd="0" destOrd="0" presId="urn:microsoft.com/office/officeart/2005/8/layout/hierarchy1"/>
    <dgm:cxn modelId="{70B0BD25-43C6-4260-A4EC-AD7A05DDE7E1}" type="presParOf" srcId="{A5D2FDD8-1BD2-437F-9D91-DD03855A0EAE}" destId="{D2B0DD38-8511-48F9-8A30-220865D029E8}" srcOrd="1" destOrd="0" presId="urn:microsoft.com/office/officeart/2005/8/layout/hierarchy1"/>
    <dgm:cxn modelId="{82C4B265-A076-4345-93F8-A84B94A6B1F6}" type="presParOf" srcId="{D2B0DD38-8511-48F9-8A30-220865D029E8}" destId="{D3AC662A-987F-4869-AC69-C1AEF850E810}" srcOrd="0" destOrd="0" presId="urn:microsoft.com/office/officeart/2005/8/layout/hierarchy1"/>
    <dgm:cxn modelId="{18A5E28D-23AE-453A-89D9-591D96EAE2BE}" type="presParOf" srcId="{D3AC662A-987F-4869-AC69-C1AEF850E810}" destId="{6C0476D1-F9D0-4D95-B4A3-57B06B0131FE}" srcOrd="0" destOrd="0" presId="urn:microsoft.com/office/officeart/2005/8/layout/hierarchy1"/>
    <dgm:cxn modelId="{D5BD5B91-C88F-4E1C-9C20-70769BF4A2BC}" type="presParOf" srcId="{D3AC662A-987F-4869-AC69-C1AEF850E810}" destId="{1AF53690-952D-4F37-AE52-80DB62BCA868}" srcOrd="1" destOrd="0" presId="urn:microsoft.com/office/officeart/2005/8/layout/hierarchy1"/>
    <dgm:cxn modelId="{E5D5E977-23B1-46A8-9F3E-BAAE6B1632EF}" type="presParOf" srcId="{D2B0DD38-8511-48F9-8A30-220865D029E8}" destId="{AED359F6-31FA-44F3-B663-87A1CE7ACED0}" srcOrd="1" destOrd="0" presId="urn:microsoft.com/office/officeart/2005/8/layout/hierarchy1"/>
    <dgm:cxn modelId="{6C70E9B3-39DA-4662-BAE3-1E77AD67AF4F}" type="presParOf" srcId="{A5D2FDD8-1BD2-437F-9D91-DD03855A0EAE}" destId="{2EB79C09-AFAF-47C8-9D50-C10155C172F6}" srcOrd="2" destOrd="0" presId="urn:microsoft.com/office/officeart/2005/8/layout/hierarchy1"/>
    <dgm:cxn modelId="{22E3CFF4-57C2-4AD5-AE11-C23A36FB2F8C}" type="presParOf" srcId="{A5D2FDD8-1BD2-437F-9D91-DD03855A0EAE}" destId="{3DE17D3F-D263-49BF-9CE4-A867EA4F6F14}" srcOrd="3" destOrd="0" presId="urn:microsoft.com/office/officeart/2005/8/layout/hierarchy1"/>
    <dgm:cxn modelId="{062665EA-F8CB-4F3B-BC17-1D26DF92EB9D}" type="presParOf" srcId="{3DE17D3F-D263-49BF-9CE4-A867EA4F6F14}" destId="{64AD249B-503D-462D-BA4F-907A81BBC3F1}" srcOrd="0" destOrd="0" presId="urn:microsoft.com/office/officeart/2005/8/layout/hierarchy1"/>
    <dgm:cxn modelId="{895FE5A0-703D-4A9C-AC28-8D9F18076002}" type="presParOf" srcId="{64AD249B-503D-462D-BA4F-907A81BBC3F1}" destId="{6C9C4DBC-7037-4019-8C1F-C405851A7662}" srcOrd="0" destOrd="0" presId="urn:microsoft.com/office/officeart/2005/8/layout/hierarchy1"/>
    <dgm:cxn modelId="{3CD237E5-B7B8-454A-84AA-7817A9050D89}" type="presParOf" srcId="{64AD249B-503D-462D-BA4F-907A81BBC3F1}" destId="{54E1C140-C004-479F-8011-2ECB27DBEF7C}" srcOrd="1" destOrd="0" presId="urn:microsoft.com/office/officeart/2005/8/layout/hierarchy1"/>
    <dgm:cxn modelId="{F2B62B83-759E-4B0C-9189-39E3A2867258}" type="presParOf" srcId="{3DE17D3F-D263-49BF-9CE4-A867EA4F6F14}" destId="{1CC1C626-1A3B-4348-8BE3-828E417E00BA}" srcOrd="1" destOrd="0" presId="urn:microsoft.com/office/officeart/2005/8/layout/hierarchy1"/>
    <dgm:cxn modelId="{17063068-6DDD-4102-9C6E-D8ACED5CB064}" type="presParOf" srcId="{A91FABF0-832D-42E5-8589-DAB1DB458262}" destId="{F61CCB78-9B83-40F3-9726-36B9FEAD4E99}" srcOrd="2" destOrd="0" presId="urn:microsoft.com/office/officeart/2005/8/layout/hierarchy1"/>
    <dgm:cxn modelId="{2960396F-B047-4765-AE69-66B7E6E22E6E}" type="presParOf" srcId="{A91FABF0-832D-42E5-8589-DAB1DB458262}" destId="{57220A31-3C24-449B-9018-833B55A5886B}" srcOrd="3" destOrd="0" presId="urn:microsoft.com/office/officeart/2005/8/layout/hierarchy1"/>
    <dgm:cxn modelId="{F139BB80-9407-49F7-BFA6-11EE70B081DF}" type="presParOf" srcId="{57220A31-3C24-449B-9018-833B55A5886B}" destId="{2FED118B-0D90-40E3-8603-E0DA25808DD9}" srcOrd="0" destOrd="0" presId="urn:microsoft.com/office/officeart/2005/8/layout/hierarchy1"/>
    <dgm:cxn modelId="{7C6DB960-AF05-4E63-9D57-447E4BC56EEA}" type="presParOf" srcId="{2FED118B-0D90-40E3-8603-E0DA25808DD9}" destId="{82E8165D-2406-4DCF-A897-A368D877D26A}" srcOrd="0" destOrd="0" presId="urn:microsoft.com/office/officeart/2005/8/layout/hierarchy1"/>
    <dgm:cxn modelId="{E01CB8C6-F423-49A1-BF4F-E05FC8206E05}" type="presParOf" srcId="{2FED118B-0D90-40E3-8603-E0DA25808DD9}" destId="{127E8E98-14FA-44CF-A3C3-554B5CB1D4FD}" srcOrd="1" destOrd="0" presId="urn:microsoft.com/office/officeart/2005/8/layout/hierarchy1"/>
    <dgm:cxn modelId="{BDF569F9-969E-436A-9ED6-4C2AF5389D5B}" type="presParOf" srcId="{57220A31-3C24-449B-9018-833B55A5886B}" destId="{71193818-3596-4849-A1EA-63E788652F32}" srcOrd="1" destOrd="0" presId="urn:microsoft.com/office/officeart/2005/8/layout/hierarchy1"/>
    <dgm:cxn modelId="{5E6945AD-9071-44EC-8FFD-0E4E4D631DF5}" type="presParOf" srcId="{71193818-3596-4849-A1EA-63E788652F32}" destId="{B293CB7F-30C1-45A8-B2CE-886436FE5F63}" srcOrd="0" destOrd="0" presId="urn:microsoft.com/office/officeart/2005/8/layout/hierarchy1"/>
    <dgm:cxn modelId="{B31C251B-475B-4CE3-98E6-27506AAA01B7}" type="presParOf" srcId="{71193818-3596-4849-A1EA-63E788652F32}" destId="{48C59BF1-F575-4EEC-8BF7-D486B0EC75E0}" srcOrd="1" destOrd="0" presId="urn:microsoft.com/office/officeart/2005/8/layout/hierarchy1"/>
    <dgm:cxn modelId="{AE720A59-F108-4945-8B33-3A991BDADDCC}" type="presParOf" srcId="{48C59BF1-F575-4EEC-8BF7-D486B0EC75E0}" destId="{F8B21A3C-B332-4C59-A2E7-7E777543F153}" srcOrd="0" destOrd="0" presId="urn:microsoft.com/office/officeart/2005/8/layout/hierarchy1"/>
    <dgm:cxn modelId="{796306F3-5D61-4793-9926-747D782F4E72}" type="presParOf" srcId="{F8B21A3C-B332-4C59-A2E7-7E777543F153}" destId="{34162E22-E943-4FCF-B6EB-AF07D7725895}" srcOrd="0" destOrd="0" presId="urn:microsoft.com/office/officeart/2005/8/layout/hierarchy1"/>
    <dgm:cxn modelId="{E94C4BB3-0522-4C66-A78D-6DF6ED7182F8}" type="presParOf" srcId="{F8B21A3C-B332-4C59-A2E7-7E777543F153}" destId="{A79E3567-EC47-43EB-B71D-6784558EE870}" srcOrd="1" destOrd="0" presId="urn:microsoft.com/office/officeart/2005/8/layout/hierarchy1"/>
    <dgm:cxn modelId="{7E08199B-DBA8-4F83-A431-CF905E632640}" type="presParOf" srcId="{48C59BF1-F575-4EEC-8BF7-D486B0EC75E0}" destId="{1F7E2F8F-0257-450E-9E4F-54942B22A2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E98F40-C2A2-4743-A8EF-CFC6E0E085E1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998EA-4CD3-4C40-B07F-109C2220DC4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990000"/>
              </a:solidFill>
            </a:rPr>
            <a:t>Проверьте свои знания </a:t>
          </a:r>
          <a:endParaRPr lang="ru-RU" sz="2400" dirty="0">
            <a:solidFill>
              <a:srgbClr val="990000"/>
            </a:solidFill>
          </a:endParaRPr>
        </a:p>
      </dgm:t>
    </dgm:pt>
    <dgm:pt modelId="{43C7A0B1-AE2F-496B-B701-AA320B47BA46}" type="sibTrans" cxnId="{1EFD4A1C-BCB5-4DB2-ABB8-283FAF5B366E}">
      <dgm:prSet/>
      <dgm:spPr/>
      <dgm:t>
        <a:bodyPr/>
        <a:lstStyle/>
        <a:p>
          <a:endParaRPr lang="ru-RU"/>
        </a:p>
      </dgm:t>
    </dgm:pt>
    <dgm:pt modelId="{69D82A38-A040-4DAE-9779-43F2F02C38F0}" type="parTrans" cxnId="{1EFD4A1C-BCB5-4DB2-ABB8-283FAF5B366E}">
      <dgm:prSet/>
      <dgm:spPr/>
      <dgm:t>
        <a:bodyPr/>
        <a:lstStyle/>
        <a:p>
          <a:endParaRPr lang="ru-RU"/>
        </a:p>
      </dgm:t>
    </dgm:pt>
    <dgm:pt modelId="{1E3DF742-DCB7-4FF9-80E1-8FBC281B3380}" type="pres">
      <dgm:prSet presAssocID="{A8E98F40-C2A2-4743-A8EF-CFC6E0E085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C1B2F-BB43-4183-9CFA-1C62A832903E}" type="pres">
      <dgm:prSet presAssocID="{98F998EA-4CD3-4C40-B07F-109C2220DC4D}" presName="hierRoot1" presStyleCnt="0"/>
      <dgm:spPr/>
    </dgm:pt>
    <dgm:pt modelId="{DF2BC290-4979-4B2F-85EB-4ED1234E43C0}" type="pres">
      <dgm:prSet presAssocID="{98F998EA-4CD3-4C40-B07F-109C2220DC4D}" presName="composite" presStyleCnt="0"/>
      <dgm:spPr/>
    </dgm:pt>
    <dgm:pt modelId="{C56C02E8-69B7-4F87-BB16-3925C180FA35}" type="pres">
      <dgm:prSet presAssocID="{98F998EA-4CD3-4C40-B07F-109C2220DC4D}" presName="background" presStyleLbl="node0" presStyleIdx="0" presStyleCnt="1"/>
      <dgm:spPr/>
      <dgm:t>
        <a:bodyPr/>
        <a:lstStyle/>
        <a:p>
          <a:endParaRPr lang="ru-RU"/>
        </a:p>
      </dgm:t>
    </dgm:pt>
    <dgm:pt modelId="{4BFE1D75-183B-4641-B121-67053C4787D4}" type="pres">
      <dgm:prSet presAssocID="{98F998EA-4CD3-4C40-B07F-109C2220DC4D}" presName="text" presStyleLbl="fgAcc0" presStyleIdx="0" presStyleCnt="1" custScaleX="350873" custScaleY="80259" custLinFactNeighborY="-13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0BFC0-782C-40E9-8D86-9C3A083EF0D7}" type="pres">
      <dgm:prSet presAssocID="{98F998EA-4CD3-4C40-B07F-109C2220DC4D}" presName="hierChild2" presStyleCnt="0"/>
      <dgm:spPr/>
    </dgm:pt>
  </dgm:ptLst>
  <dgm:cxnLst>
    <dgm:cxn modelId="{1D32D78C-DD1B-4466-9D5E-A9678A0AE653}" type="presOf" srcId="{98F998EA-4CD3-4C40-B07F-109C2220DC4D}" destId="{4BFE1D75-183B-4641-B121-67053C4787D4}" srcOrd="0" destOrd="0" presId="urn:microsoft.com/office/officeart/2005/8/layout/hierarchy1"/>
    <dgm:cxn modelId="{F3629FF3-A8F8-4F28-91CF-E01B73EEF252}" type="presOf" srcId="{A8E98F40-C2A2-4743-A8EF-CFC6E0E085E1}" destId="{1E3DF742-DCB7-4FF9-80E1-8FBC281B3380}" srcOrd="0" destOrd="0" presId="urn:microsoft.com/office/officeart/2005/8/layout/hierarchy1"/>
    <dgm:cxn modelId="{1EFD4A1C-BCB5-4DB2-ABB8-283FAF5B366E}" srcId="{A8E98F40-C2A2-4743-A8EF-CFC6E0E085E1}" destId="{98F998EA-4CD3-4C40-B07F-109C2220DC4D}" srcOrd="0" destOrd="0" parTransId="{69D82A38-A040-4DAE-9779-43F2F02C38F0}" sibTransId="{43C7A0B1-AE2F-496B-B701-AA320B47BA46}"/>
    <dgm:cxn modelId="{A4F56E0B-3E2F-4B10-805C-7CEB5F09A215}" type="presParOf" srcId="{1E3DF742-DCB7-4FF9-80E1-8FBC281B3380}" destId="{37BC1B2F-BB43-4183-9CFA-1C62A832903E}" srcOrd="0" destOrd="0" presId="urn:microsoft.com/office/officeart/2005/8/layout/hierarchy1"/>
    <dgm:cxn modelId="{48379031-0544-45A0-B693-C5BA9B32367D}" type="presParOf" srcId="{37BC1B2F-BB43-4183-9CFA-1C62A832903E}" destId="{DF2BC290-4979-4B2F-85EB-4ED1234E43C0}" srcOrd="0" destOrd="0" presId="urn:microsoft.com/office/officeart/2005/8/layout/hierarchy1"/>
    <dgm:cxn modelId="{BE440AC1-DCF1-46A9-A63A-BFDFD4816B58}" type="presParOf" srcId="{DF2BC290-4979-4B2F-85EB-4ED1234E43C0}" destId="{C56C02E8-69B7-4F87-BB16-3925C180FA35}" srcOrd="0" destOrd="0" presId="urn:microsoft.com/office/officeart/2005/8/layout/hierarchy1"/>
    <dgm:cxn modelId="{2DAE8A74-2515-4DB8-9072-CB8D0C4502C7}" type="presParOf" srcId="{DF2BC290-4979-4B2F-85EB-4ED1234E43C0}" destId="{4BFE1D75-183B-4641-B121-67053C4787D4}" srcOrd="1" destOrd="0" presId="urn:microsoft.com/office/officeart/2005/8/layout/hierarchy1"/>
    <dgm:cxn modelId="{E69CB433-948D-48E2-A3AD-959E1D9CD66C}" type="presParOf" srcId="{37BC1B2F-BB43-4183-9CFA-1C62A832903E}" destId="{CD20BFC0-782C-40E9-8D86-9C3A083EF0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E98F40-C2A2-4743-A8EF-CFC6E0E085E1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998EA-4CD3-4C40-B07F-109C2220DC4D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0" dirty="0" smtClean="0">
              <a:hlinkClick xmlns:r="http://schemas.openxmlformats.org/officeDocument/2006/relationships" r:id="rId1" action="ppaction://hlinksldjump"/>
            </a:rPr>
            <a:t>Диктант-шутка</a:t>
          </a:r>
          <a:endParaRPr lang="ru-RU" sz="2400" b="0" dirty="0"/>
        </a:p>
      </dgm:t>
    </dgm:pt>
    <dgm:pt modelId="{43C7A0B1-AE2F-496B-B701-AA320B47BA46}" type="sibTrans" cxnId="{1EFD4A1C-BCB5-4DB2-ABB8-283FAF5B366E}">
      <dgm:prSet/>
      <dgm:spPr/>
      <dgm:t>
        <a:bodyPr/>
        <a:lstStyle/>
        <a:p>
          <a:endParaRPr lang="ru-RU"/>
        </a:p>
      </dgm:t>
    </dgm:pt>
    <dgm:pt modelId="{69D82A38-A040-4DAE-9779-43F2F02C38F0}" type="parTrans" cxnId="{1EFD4A1C-BCB5-4DB2-ABB8-283FAF5B366E}">
      <dgm:prSet/>
      <dgm:spPr/>
      <dgm:t>
        <a:bodyPr/>
        <a:lstStyle/>
        <a:p>
          <a:endParaRPr lang="ru-RU"/>
        </a:p>
      </dgm:t>
    </dgm:pt>
    <dgm:pt modelId="{1E3DF742-DCB7-4FF9-80E1-8FBC281B3380}" type="pres">
      <dgm:prSet presAssocID="{A8E98F40-C2A2-4743-A8EF-CFC6E0E085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C1B2F-BB43-4183-9CFA-1C62A832903E}" type="pres">
      <dgm:prSet presAssocID="{98F998EA-4CD3-4C40-B07F-109C2220DC4D}" presName="hierRoot1" presStyleCnt="0"/>
      <dgm:spPr/>
    </dgm:pt>
    <dgm:pt modelId="{DF2BC290-4979-4B2F-85EB-4ED1234E43C0}" type="pres">
      <dgm:prSet presAssocID="{98F998EA-4CD3-4C40-B07F-109C2220DC4D}" presName="composite" presStyleCnt="0"/>
      <dgm:spPr/>
    </dgm:pt>
    <dgm:pt modelId="{C56C02E8-69B7-4F87-BB16-3925C180FA35}" type="pres">
      <dgm:prSet presAssocID="{98F998EA-4CD3-4C40-B07F-109C2220DC4D}" presName="background" presStyleLbl="node0" presStyleIdx="0" presStyleCnt="1"/>
      <dgm:spPr/>
      <dgm:t>
        <a:bodyPr/>
        <a:lstStyle/>
        <a:p>
          <a:endParaRPr lang="ru-RU"/>
        </a:p>
      </dgm:t>
    </dgm:pt>
    <dgm:pt modelId="{4BFE1D75-183B-4641-B121-67053C4787D4}" type="pres">
      <dgm:prSet presAssocID="{98F998EA-4CD3-4C40-B07F-109C2220DC4D}" presName="text" presStyleLbl="fgAcc0" presStyleIdx="0" presStyleCnt="1" custScaleX="183784" custScaleY="214947" custLinFactNeighborY="-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0BFC0-782C-40E9-8D86-9C3A083EF0D7}" type="pres">
      <dgm:prSet presAssocID="{98F998EA-4CD3-4C40-B07F-109C2220DC4D}" presName="hierChild2" presStyleCnt="0"/>
      <dgm:spPr/>
    </dgm:pt>
  </dgm:ptLst>
  <dgm:cxnLst>
    <dgm:cxn modelId="{3218F050-D1B3-4594-85DA-B85C649CBEA4}" type="presOf" srcId="{A8E98F40-C2A2-4743-A8EF-CFC6E0E085E1}" destId="{1E3DF742-DCB7-4FF9-80E1-8FBC281B3380}" srcOrd="0" destOrd="0" presId="urn:microsoft.com/office/officeart/2005/8/layout/hierarchy1"/>
    <dgm:cxn modelId="{1EFD4A1C-BCB5-4DB2-ABB8-283FAF5B366E}" srcId="{A8E98F40-C2A2-4743-A8EF-CFC6E0E085E1}" destId="{98F998EA-4CD3-4C40-B07F-109C2220DC4D}" srcOrd="0" destOrd="0" parTransId="{69D82A38-A040-4DAE-9779-43F2F02C38F0}" sibTransId="{43C7A0B1-AE2F-496B-B701-AA320B47BA46}"/>
    <dgm:cxn modelId="{D7F1AB89-9A4B-4245-A1CA-6C22A1ED4522}" type="presOf" srcId="{98F998EA-4CD3-4C40-B07F-109C2220DC4D}" destId="{4BFE1D75-183B-4641-B121-67053C4787D4}" srcOrd="0" destOrd="0" presId="urn:microsoft.com/office/officeart/2005/8/layout/hierarchy1"/>
    <dgm:cxn modelId="{24285A78-EE48-4F66-AAB4-1B3A964260C2}" type="presParOf" srcId="{1E3DF742-DCB7-4FF9-80E1-8FBC281B3380}" destId="{37BC1B2F-BB43-4183-9CFA-1C62A832903E}" srcOrd="0" destOrd="0" presId="urn:microsoft.com/office/officeart/2005/8/layout/hierarchy1"/>
    <dgm:cxn modelId="{1667D08D-BBA4-4DFD-A2F2-8B59F285ED40}" type="presParOf" srcId="{37BC1B2F-BB43-4183-9CFA-1C62A832903E}" destId="{DF2BC290-4979-4B2F-85EB-4ED1234E43C0}" srcOrd="0" destOrd="0" presId="urn:microsoft.com/office/officeart/2005/8/layout/hierarchy1"/>
    <dgm:cxn modelId="{1DA98059-23B0-4757-B041-E6552E1E1504}" type="presParOf" srcId="{DF2BC290-4979-4B2F-85EB-4ED1234E43C0}" destId="{C56C02E8-69B7-4F87-BB16-3925C180FA35}" srcOrd="0" destOrd="0" presId="urn:microsoft.com/office/officeart/2005/8/layout/hierarchy1"/>
    <dgm:cxn modelId="{6DA62B6B-EA8B-4911-879B-AE2F533AE96C}" type="presParOf" srcId="{DF2BC290-4979-4B2F-85EB-4ED1234E43C0}" destId="{4BFE1D75-183B-4641-B121-67053C4787D4}" srcOrd="1" destOrd="0" presId="urn:microsoft.com/office/officeart/2005/8/layout/hierarchy1"/>
    <dgm:cxn modelId="{47050695-C944-42D2-BB59-9D6FE4EFC251}" type="presParOf" srcId="{37BC1B2F-BB43-4183-9CFA-1C62A832903E}" destId="{CD20BFC0-782C-40E9-8D86-9C3A083EF0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E98F40-C2A2-4743-A8EF-CFC6E0E085E1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998EA-4CD3-4C40-B07F-109C2220DC4D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0" dirty="0" smtClean="0">
              <a:hlinkClick xmlns:r="http://schemas.openxmlformats.org/officeDocument/2006/relationships" r:id="rId1" action="ppaction://hlinksldjump"/>
            </a:rPr>
            <a:t>Кроссворд</a:t>
          </a:r>
          <a:endParaRPr lang="ru-RU" sz="2400" b="0" dirty="0"/>
        </a:p>
      </dgm:t>
    </dgm:pt>
    <dgm:pt modelId="{43C7A0B1-AE2F-496B-B701-AA320B47BA46}" type="sibTrans" cxnId="{1EFD4A1C-BCB5-4DB2-ABB8-283FAF5B366E}">
      <dgm:prSet/>
      <dgm:spPr/>
      <dgm:t>
        <a:bodyPr/>
        <a:lstStyle/>
        <a:p>
          <a:endParaRPr lang="ru-RU"/>
        </a:p>
      </dgm:t>
    </dgm:pt>
    <dgm:pt modelId="{69D82A38-A040-4DAE-9779-43F2F02C38F0}" type="parTrans" cxnId="{1EFD4A1C-BCB5-4DB2-ABB8-283FAF5B366E}">
      <dgm:prSet/>
      <dgm:spPr/>
      <dgm:t>
        <a:bodyPr/>
        <a:lstStyle/>
        <a:p>
          <a:endParaRPr lang="ru-RU"/>
        </a:p>
      </dgm:t>
    </dgm:pt>
    <dgm:pt modelId="{1E3DF742-DCB7-4FF9-80E1-8FBC281B3380}" type="pres">
      <dgm:prSet presAssocID="{A8E98F40-C2A2-4743-A8EF-CFC6E0E085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C1B2F-BB43-4183-9CFA-1C62A832903E}" type="pres">
      <dgm:prSet presAssocID="{98F998EA-4CD3-4C40-B07F-109C2220DC4D}" presName="hierRoot1" presStyleCnt="0"/>
      <dgm:spPr/>
    </dgm:pt>
    <dgm:pt modelId="{DF2BC290-4979-4B2F-85EB-4ED1234E43C0}" type="pres">
      <dgm:prSet presAssocID="{98F998EA-4CD3-4C40-B07F-109C2220DC4D}" presName="composite" presStyleCnt="0"/>
      <dgm:spPr/>
    </dgm:pt>
    <dgm:pt modelId="{C56C02E8-69B7-4F87-BB16-3925C180FA35}" type="pres">
      <dgm:prSet presAssocID="{98F998EA-4CD3-4C40-B07F-109C2220DC4D}" presName="background" presStyleLbl="node0" presStyleIdx="0" presStyleCnt="1"/>
      <dgm:spPr/>
      <dgm:t>
        <a:bodyPr/>
        <a:lstStyle/>
        <a:p>
          <a:endParaRPr lang="ru-RU"/>
        </a:p>
      </dgm:t>
    </dgm:pt>
    <dgm:pt modelId="{4BFE1D75-183B-4641-B121-67053C4787D4}" type="pres">
      <dgm:prSet presAssocID="{98F998EA-4CD3-4C40-B07F-109C2220DC4D}" presName="text" presStyleLbl="fgAcc0" presStyleIdx="0" presStyleCnt="1" custScaleX="275825" custScaleY="214947" custLinFactNeighborY="-10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0BFC0-782C-40E9-8D86-9C3A083EF0D7}" type="pres">
      <dgm:prSet presAssocID="{98F998EA-4CD3-4C40-B07F-109C2220DC4D}" presName="hierChild2" presStyleCnt="0"/>
      <dgm:spPr/>
    </dgm:pt>
  </dgm:ptLst>
  <dgm:cxnLst>
    <dgm:cxn modelId="{ACF10ED2-A464-48AA-8C83-AE66B22CC09E}" type="presOf" srcId="{A8E98F40-C2A2-4743-A8EF-CFC6E0E085E1}" destId="{1E3DF742-DCB7-4FF9-80E1-8FBC281B3380}" srcOrd="0" destOrd="0" presId="urn:microsoft.com/office/officeart/2005/8/layout/hierarchy1"/>
    <dgm:cxn modelId="{275D9183-575A-4C47-AD26-6498731E04BC}" type="presOf" srcId="{98F998EA-4CD3-4C40-B07F-109C2220DC4D}" destId="{4BFE1D75-183B-4641-B121-67053C4787D4}" srcOrd="0" destOrd="0" presId="urn:microsoft.com/office/officeart/2005/8/layout/hierarchy1"/>
    <dgm:cxn modelId="{1EFD4A1C-BCB5-4DB2-ABB8-283FAF5B366E}" srcId="{A8E98F40-C2A2-4743-A8EF-CFC6E0E085E1}" destId="{98F998EA-4CD3-4C40-B07F-109C2220DC4D}" srcOrd="0" destOrd="0" parTransId="{69D82A38-A040-4DAE-9779-43F2F02C38F0}" sibTransId="{43C7A0B1-AE2F-496B-B701-AA320B47BA46}"/>
    <dgm:cxn modelId="{C4F5E9C6-CCB3-41FC-8C01-A0E81A279447}" type="presParOf" srcId="{1E3DF742-DCB7-4FF9-80E1-8FBC281B3380}" destId="{37BC1B2F-BB43-4183-9CFA-1C62A832903E}" srcOrd="0" destOrd="0" presId="urn:microsoft.com/office/officeart/2005/8/layout/hierarchy1"/>
    <dgm:cxn modelId="{8A8EC679-C7DF-409F-8BE0-D0848B111CC4}" type="presParOf" srcId="{37BC1B2F-BB43-4183-9CFA-1C62A832903E}" destId="{DF2BC290-4979-4B2F-85EB-4ED1234E43C0}" srcOrd="0" destOrd="0" presId="urn:microsoft.com/office/officeart/2005/8/layout/hierarchy1"/>
    <dgm:cxn modelId="{84675516-443E-469A-8DE4-0A710EB783A7}" type="presParOf" srcId="{DF2BC290-4979-4B2F-85EB-4ED1234E43C0}" destId="{C56C02E8-69B7-4F87-BB16-3925C180FA35}" srcOrd="0" destOrd="0" presId="urn:microsoft.com/office/officeart/2005/8/layout/hierarchy1"/>
    <dgm:cxn modelId="{588AC89F-F6EC-4F35-86AD-3BEA0661D2A5}" type="presParOf" srcId="{DF2BC290-4979-4B2F-85EB-4ED1234E43C0}" destId="{4BFE1D75-183B-4641-B121-67053C4787D4}" srcOrd="1" destOrd="0" presId="urn:microsoft.com/office/officeart/2005/8/layout/hierarchy1"/>
    <dgm:cxn modelId="{380B7450-2EF0-442D-88AB-E2436716C4E3}" type="presParOf" srcId="{37BC1B2F-BB43-4183-9CFA-1C62A832903E}" destId="{CD20BFC0-782C-40E9-8D86-9C3A083EF0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E98F40-C2A2-4743-A8EF-CFC6E0E085E1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998EA-4CD3-4C40-B07F-109C2220DC4D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0" dirty="0" smtClean="0">
              <a:hlinkClick xmlns:r="http://schemas.openxmlformats.org/officeDocument/2006/relationships" r:id="rId1" action="ppaction://hlinksldjump"/>
            </a:rPr>
            <a:t>Поиграем!</a:t>
          </a:r>
          <a:endParaRPr lang="ru-RU" sz="2400" b="0" dirty="0"/>
        </a:p>
      </dgm:t>
    </dgm:pt>
    <dgm:pt modelId="{43C7A0B1-AE2F-496B-B701-AA320B47BA46}" type="sibTrans" cxnId="{1EFD4A1C-BCB5-4DB2-ABB8-283FAF5B366E}">
      <dgm:prSet/>
      <dgm:spPr/>
      <dgm:t>
        <a:bodyPr/>
        <a:lstStyle/>
        <a:p>
          <a:endParaRPr lang="ru-RU"/>
        </a:p>
      </dgm:t>
    </dgm:pt>
    <dgm:pt modelId="{69D82A38-A040-4DAE-9779-43F2F02C38F0}" type="parTrans" cxnId="{1EFD4A1C-BCB5-4DB2-ABB8-283FAF5B366E}">
      <dgm:prSet/>
      <dgm:spPr/>
      <dgm:t>
        <a:bodyPr/>
        <a:lstStyle/>
        <a:p>
          <a:endParaRPr lang="ru-RU"/>
        </a:p>
      </dgm:t>
    </dgm:pt>
    <dgm:pt modelId="{1E3DF742-DCB7-4FF9-80E1-8FBC281B3380}" type="pres">
      <dgm:prSet presAssocID="{A8E98F40-C2A2-4743-A8EF-CFC6E0E085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C1B2F-BB43-4183-9CFA-1C62A832903E}" type="pres">
      <dgm:prSet presAssocID="{98F998EA-4CD3-4C40-B07F-109C2220DC4D}" presName="hierRoot1" presStyleCnt="0"/>
      <dgm:spPr/>
    </dgm:pt>
    <dgm:pt modelId="{DF2BC290-4979-4B2F-85EB-4ED1234E43C0}" type="pres">
      <dgm:prSet presAssocID="{98F998EA-4CD3-4C40-B07F-109C2220DC4D}" presName="composite" presStyleCnt="0"/>
      <dgm:spPr/>
    </dgm:pt>
    <dgm:pt modelId="{C56C02E8-69B7-4F87-BB16-3925C180FA35}" type="pres">
      <dgm:prSet presAssocID="{98F998EA-4CD3-4C40-B07F-109C2220DC4D}" presName="background" presStyleLbl="node0" presStyleIdx="0" presStyleCnt="1"/>
      <dgm:spPr/>
      <dgm:t>
        <a:bodyPr/>
        <a:lstStyle/>
        <a:p>
          <a:endParaRPr lang="ru-RU"/>
        </a:p>
      </dgm:t>
    </dgm:pt>
    <dgm:pt modelId="{4BFE1D75-183B-4641-B121-67053C4787D4}" type="pres">
      <dgm:prSet presAssocID="{98F998EA-4CD3-4C40-B07F-109C2220DC4D}" presName="text" presStyleLbl="fgAcc0" presStyleIdx="0" presStyleCnt="1" custScaleX="183784" custScaleY="140307" custLinFactNeighborY="-20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0BFC0-782C-40E9-8D86-9C3A083EF0D7}" type="pres">
      <dgm:prSet presAssocID="{98F998EA-4CD3-4C40-B07F-109C2220DC4D}" presName="hierChild2" presStyleCnt="0"/>
      <dgm:spPr/>
    </dgm:pt>
  </dgm:ptLst>
  <dgm:cxnLst>
    <dgm:cxn modelId="{A3148A1E-7AA3-41B8-B7E4-5D6181DA2477}" type="presOf" srcId="{A8E98F40-C2A2-4743-A8EF-CFC6E0E085E1}" destId="{1E3DF742-DCB7-4FF9-80E1-8FBC281B3380}" srcOrd="0" destOrd="0" presId="urn:microsoft.com/office/officeart/2005/8/layout/hierarchy1"/>
    <dgm:cxn modelId="{C6659755-199E-4528-A02F-5231609E5228}" type="presOf" srcId="{98F998EA-4CD3-4C40-B07F-109C2220DC4D}" destId="{4BFE1D75-183B-4641-B121-67053C4787D4}" srcOrd="0" destOrd="0" presId="urn:microsoft.com/office/officeart/2005/8/layout/hierarchy1"/>
    <dgm:cxn modelId="{1EFD4A1C-BCB5-4DB2-ABB8-283FAF5B366E}" srcId="{A8E98F40-C2A2-4743-A8EF-CFC6E0E085E1}" destId="{98F998EA-4CD3-4C40-B07F-109C2220DC4D}" srcOrd="0" destOrd="0" parTransId="{69D82A38-A040-4DAE-9779-43F2F02C38F0}" sibTransId="{43C7A0B1-AE2F-496B-B701-AA320B47BA46}"/>
    <dgm:cxn modelId="{91C035DC-82C5-408A-9F6F-641016ED5BE1}" type="presParOf" srcId="{1E3DF742-DCB7-4FF9-80E1-8FBC281B3380}" destId="{37BC1B2F-BB43-4183-9CFA-1C62A832903E}" srcOrd="0" destOrd="0" presId="urn:microsoft.com/office/officeart/2005/8/layout/hierarchy1"/>
    <dgm:cxn modelId="{05DBB1C2-3534-44A3-B2D9-13178A4FB084}" type="presParOf" srcId="{37BC1B2F-BB43-4183-9CFA-1C62A832903E}" destId="{DF2BC290-4979-4B2F-85EB-4ED1234E43C0}" srcOrd="0" destOrd="0" presId="urn:microsoft.com/office/officeart/2005/8/layout/hierarchy1"/>
    <dgm:cxn modelId="{7D7103A4-92F1-4E0B-9519-4E641B42AC06}" type="presParOf" srcId="{DF2BC290-4979-4B2F-85EB-4ED1234E43C0}" destId="{C56C02E8-69B7-4F87-BB16-3925C180FA35}" srcOrd="0" destOrd="0" presId="urn:microsoft.com/office/officeart/2005/8/layout/hierarchy1"/>
    <dgm:cxn modelId="{738666B0-ACB5-49EC-A7A5-A953F3F2F8FB}" type="presParOf" srcId="{DF2BC290-4979-4B2F-85EB-4ED1234E43C0}" destId="{4BFE1D75-183B-4641-B121-67053C4787D4}" srcOrd="1" destOrd="0" presId="urn:microsoft.com/office/officeart/2005/8/layout/hierarchy1"/>
    <dgm:cxn modelId="{34CF38DA-176A-4C49-804B-E87734BDFDF3}" type="presParOf" srcId="{37BC1B2F-BB43-4183-9CFA-1C62A832903E}" destId="{CD20BFC0-782C-40E9-8D86-9C3A083EF0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E98F40-C2A2-4743-A8EF-CFC6E0E085E1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998EA-4CD3-4C40-B07F-109C2220DC4D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0" dirty="0" smtClean="0">
              <a:hlinkClick xmlns:r="http://schemas.openxmlformats.org/officeDocument/2006/relationships" r:id="rId1" action="ppaction://hlinksldjump"/>
            </a:rPr>
            <a:t>Тест</a:t>
          </a:r>
          <a:endParaRPr lang="ru-RU" sz="2400" b="0" dirty="0"/>
        </a:p>
      </dgm:t>
    </dgm:pt>
    <dgm:pt modelId="{43C7A0B1-AE2F-496B-B701-AA320B47BA46}" type="sibTrans" cxnId="{1EFD4A1C-BCB5-4DB2-ABB8-283FAF5B366E}">
      <dgm:prSet/>
      <dgm:spPr/>
      <dgm:t>
        <a:bodyPr/>
        <a:lstStyle/>
        <a:p>
          <a:endParaRPr lang="ru-RU"/>
        </a:p>
      </dgm:t>
    </dgm:pt>
    <dgm:pt modelId="{69D82A38-A040-4DAE-9779-43F2F02C38F0}" type="parTrans" cxnId="{1EFD4A1C-BCB5-4DB2-ABB8-283FAF5B366E}">
      <dgm:prSet/>
      <dgm:spPr/>
      <dgm:t>
        <a:bodyPr/>
        <a:lstStyle/>
        <a:p>
          <a:endParaRPr lang="ru-RU"/>
        </a:p>
      </dgm:t>
    </dgm:pt>
    <dgm:pt modelId="{1E3DF742-DCB7-4FF9-80E1-8FBC281B3380}" type="pres">
      <dgm:prSet presAssocID="{A8E98F40-C2A2-4743-A8EF-CFC6E0E085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BC1B2F-BB43-4183-9CFA-1C62A832903E}" type="pres">
      <dgm:prSet presAssocID="{98F998EA-4CD3-4C40-B07F-109C2220DC4D}" presName="hierRoot1" presStyleCnt="0"/>
      <dgm:spPr/>
    </dgm:pt>
    <dgm:pt modelId="{DF2BC290-4979-4B2F-85EB-4ED1234E43C0}" type="pres">
      <dgm:prSet presAssocID="{98F998EA-4CD3-4C40-B07F-109C2220DC4D}" presName="composite" presStyleCnt="0"/>
      <dgm:spPr/>
    </dgm:pt>
    <dgm:pt modelId="{C56C02E8-69B7-4F87-BB16-3925C180FA35}" type="pres">
      <dgm:prSet presAssocID="{98F998EA-4CD3-4C40-B07F-109C2220DC4D}" presName="background" presStyleLbl="node0" presStyleIdx="0" presStyleCnt="1"/>
      <dgm:spPr/>
      <dgm:t>
        <a:bodyPr/>
        <a:lstStyle/>
        <a:p>
          <a:endParaRPr lang="ru-RU"/>
        </a:p>
      </dgm:t>
    </dgm:pt>
    <dgm:pt modelId="{4BFE1D75-183B-4641-B121-67053C4787D4}" type="pres">
      <dgm:prSet presAssocID="{98F998EA-4CD3-4C40-B07F-109C2220DC4D}" presName="text" presStyleLbl="fgAcc0" presStyleIdx="0" presStyleCnt="1" custScaleX="183784" custScaleY="151745" custLinFactNeighborX="2886" custLinFactNeighborY="10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0BFC0-782C-40E9-8D86-9C3A083EF0D7}" type="pres">
      <dgm:prSet presAssocID="{98F998EA-4CD3-4C40-B07F-109C2220DC4D}" presName="hierChild2" presStyleCnt="0"/>
      <dgm:spPr/>
    </dgm:pt>
  </dgm:ptLst>
  <dgm:cxnLst>
    <dgm:cxn modelId="{8D37978C-C4FF-4649-B68A-268AF77CABAB}" type="presOf" srcId="{98F998EA-4CD3-4C40-B07F-109C2220DC4D}" destId="{4BFE1D75-183B-4641-B121-67053C4787D4}" srcOrd="0" destOrd="0" presId="urn:microsoft.com/office/officeart/2005/8/layout/hierarchy1"/>
    <dgm:cxn modelId="{1EFD4A1C-BCB5-4DB2-ABB8-283FAF5B366E}" srcId="{A8E98F40-C2A2-4743-A8EF-CFC6E0E085E1}" destId="{98F998EA-4CD3-4C40-B07F-109C2220DC4D}" srcOrd="0" destOrd="0" parTransId="{69D82A38-A040-4DAE-9779-43F2F02C38F0}" sibTransId="{43C7A0B1-AE2F-496B-B701-AA320B47BA46}"/>
    <dgm:cxn modelId="{BEF7F4B4-640F-45AF-AE60-B135F8815F86}" type="presOf" srcId="{A8E98F40-C2A2-4743-A8EF-CFC6E0E085E1}" destId="{1E3DF742-DCB7-4FF9-80E1-8FBC281B3380}" srcOrd="0" destOrd="0" presId="urn:microsoft.com/office/officeart/2005/8/layout/hierarchy1"/>
    <dgm:cxn modelId="{A0DA543C-B4EB-4D51-B932-BDE087CF0FDE}" type="presParOf" srcId="{1E3DF742-DCB7-4FF9-80E1-8FBC281B3380}" destId="{37BC1B2F-BB43-4183-9CFA-1C62A832903E}" srcOrd="0" destOrd="0" presId="urn:microsoft.com/office/officeart/2005/8/layout/hierarchy1"/>
    <dgm:cxn modelId="{743D8DB7-7D20-4210-BC8C-C7735DEC647D}" type="presParOf" srcId="{37BC1B2F-BB43-4183-9CFA-1C62A832903E}" destId="{DF2BC290-4979-4B2F-85EB-4ED1234E43C0}" srcOrd="0" destOrd="0" presId="urn:microsoft.com/office/officeart/2005/8/layout/hierarchy1"/>
    <dgm:cxn modelId="{193E8585-575B-4DF6-B519-A39B519A1461}" type="presParOf" srcId="{DF2BC290-4979-4B2F-85EB-4ED1234E43C0}" destId="{C56C02E8-69B7-4F87-BB16-3925C180FA35}" srcOrd="0" destOrd="0" presId="urn:microsoft.com/office/officeart/2005/8/layout/hierarchy1"/>
    <dgm:cxn modelId="{7D4F4B41-2CB5-4964-B56F-FF9B9E6B191C}" type="presParOf" srcId="{DF2BC290-4979-4B2F-85EB-4ED1234E43C0}" destId="{4BFE1D75-183B-4641-B121-67053C4787D4}" srcOrd="1" destOrd="0" presId="urn:microsoft.com/office/officeart/2005/8/layout/hierarchy1"/>
    <dgm:cxn modelId="{98B42F2F-CA0A-4684-94AD-67B0B9A62B9A}" type="presParOf" srcId="{37BC1B2F-BB43-4183-9CFA-1C62A832903E}" destId="{CD20BFC0-782C-40E9-8D86-9C3A083EF0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Диктант-шутка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405392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36089247-782A-457A-98D1-4F7715946296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3284B670-5B83-4C45-B434-FAE71DCA9940}" type="presOf" srcId="{3A79A519-4FEB-4F35-B50E-3EDAB7251969}" destId="{987AF351-D2F8-4AEF-8A9D-1EC8ACB2AD32}" srcOrd="0" destOrd="0" presId="urn:microsoft.com/office/officeart/2005/8/layout/hierarchy1"/>
    <dgm:cxn modelId="{E7823565-4664-4AE2-B239-954653002FFC}" type="presParOf" srcId="{A516222D-1DCB-4B89-BDF9-AC068B9EB8E0}" destId="{EC4DCBDD-C5F4-49EC-9EDF-D95C06B5B202}" srcOrd="0" destOrd="0" presId="urn:microsoft.com/office/officeart/2005/8/layout/hierarchy1"/>
    <dgm:cxn modelId="{006C0D6C-7944-49F7-88F5-280227731E25}" type="presParOf" srcId="{EC4DCBDD-C5F4-49EC-9EDF-D95C06B5B202}" destId="{05661B8A-76B1-46C2-9050-F1272DBC9EC8}" srcOrd="0" destOrd="0" presId="urn:microsoft.com/office/officeart/2005/8/layout/hierarchy1"/>
    <dgm:cxn modelId="{6CA571DE-7AA9-4D51-AFEB-4D6E655E01F0}" type="presParOf" srcId="{05661B8A-76B1-46C2-9050-F1272DBC9EC8}" destId="{EBB30088-D3EB-46C1-9870-33120B12AE63}" srcOrd="0" destOrd="0" presId="urn:microsoft.com/office/officeart/2005/8/layout/hierarchy1"/>
    <dgm:cxn modelId="{C14A2E19-B381-48D9-8267-13FC0C831B73}" type="presParOf" srcId="{05661B8A-76B1-46C2-9050-F1272DBC9EC8}" destId="{987AF351-D2F8-4AEF-8A9D-1EC8ACB2AD32}" srcOrd="1" destOrd="0" presId="urn:microsoft.com/office/officeart/2005/8/layout/hierarchy1"/>
    <dgm:cxn modelId="{576189F6-54FF-4DF3-BEDC-FE7AF513FFA1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Проверяем вместе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346060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A8AEA3C8-947C-412C-94AC-784EA9E82761}" type="presOf" srcId="{6012F73E-FD1C-487A-984C-BF3DB55F594D}" destId="{A516222D-1DCB-4B89-BDF9-AC068B9EB8E0}" srcOrd="0" destOrd="0" presId="urn:microsoft.com/office/officeart/2005/8/layout/hierarchy1"/>
    <dgm:cxn modelId="{5E324B7F-FF80-4BC4-BA0C-79C8C144D491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91CCA33C-509C-40DF-8F5D-8C7E691ED0C0}" type="presParOf" srcId="{A516222D-1DCB-4B89-BDF9-AC068B9EB8E0}" destId="{EC4DCBDD-C5F4-49EC-9EDF-D95C06B5B202}" srcOrd="0" destOrd="0" presId="urn:microsoft.com/office/officeart/2005/8/layout/hierarchy1"/>
    <dgm:cxn modelId="{BE355B00-1E6F-49EB-968D-201D55CCEA27}" type="presParOf" srcId="{EC4DCBDD-C5F4-49EC-9EDF-D95C06B5B202}" destId="{05661B8A-76B1-46C2-9050-F1272DBC9EC8}" srcOrd="0" destOrd="0" presId="urn:microsoft.com/office/officeart/2005/8/layout/hierarchy1"/>
    <dgm:cxn modelId="{5FC075E9-9FFA-4950-A718-1B7C681337CF}" type="presParOf" srcId="{05661B8A-76B1-46C2-9050-F1272DBC9EC8}" destId="{EBB30088-D3EB-46C1-9870-33120B12AE63}" srcOrd="0" destOrd="0" presId="urn:microsoft.com/office/officeart/2005/8/layout/hierarchy1"/>
    <dgm:cxn modelId="{0AED8B4B-268E-41EC-B854-2CA2D2816FC7}" type="presParOf" srcId="{05661B8A-76B1-46C2-9050-F1272DBC9EC8}" destId="{987AF351-D2F8-4AEF-8A9D-1EC8ACB2AD32}" srcOrd="1" destOrd="0" presId="urn:microsoft.com/office/officeart/2005/8/layout/hierarchy1"/>
    <dgm:cxn modelId="{57DD0779-4344-41B8-BA45-418EB7A6BBC8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Проверяем вместе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346060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135DEF4E-0031-4A43-9537-038DAE304F70}" type="presOf" srcId="{6012F73E-FD1C-487A-984C-BF3DB55F594D}" destId="{A516222D-1DCB-4B89-BDF9-AC068B9EB8E0}" srcOrd="0" destOrd="0" presId="urn:microsoft.com/office/officeart/2005/8/layout/hierarchy1"/>
    <dgm:cxn modelId="{8188C3E2-5EC5-4810-99BB-95A3BF06A758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A629F992-A5F7-402E-BC43-8238C4A3E5A2}" type="presParOf" srcId="{A516222D-1DCB-4B89-BDF9-AC068B9EB8E0}" destId="{EC4DCBDD-C5F4-49EC-9EDF-D95C06B5B202}" srcOrd="0" destOrd="0" presId="urn:microsoft.com/office/officeart/2005/8/layout/hierarchy1"/>
    <dgm:cxn modelId="{FEBA58FB-5BB0-436D-A20C-3A1225A613CD}" type="presParOf" srcId="{EC4DCBDD-C5F4-49EC-9EDF-D95C06B5B202}" destId="{05661B8A-76B1-46C2-9050-F1272DBC9EC8}" srcOrd="0" destOrd="0" presId="urn:microsoft.com/office/officeart/2005/8/layout/hierarchy1"/>
    <dgm:cxn modelId="{6A9BF8C2-ED42-41E3-9D42-0AFC1006B65C}" type="presParOf" srcId="{05661B8A-76B1-46C2-9050-F1272DBC9EC8}" destId="{EBB30088-D3EB-46C1-9870-33120B12AE63}" srcOrd="0" destOrd="0" presId="urn:microsoft.com/office/officeart/2005/8/layout/hierarchy1"/>
    <dgm:cxn modelId="{54ADFECD-38FD-4FC7-BB5C-D06EDF9AF5F1}" type="presParOf" srcId="{05661B8A-76B1-46C2-9050-F1272DBC9EC8}" destId="{987AF351-D2F8-4AEF-8A9D-1EC8ACB2AD32}" srcOrd="1" destOrd="0" presId="urn:microsoft.com/office/officeart/2005/8/layout/hierarchy1"/>
    <dgm:cxn modelId="{FB9353CB-0B86-4DD9-BAC1-D410FD096765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Безударные гласные в корне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512806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FFFF1578-5074-4203-B059-15B19962C553}" type="presOf" srcId="{6012F73E-FD1C-487A-984C-BF3DB55F594D}" destId="{A516222D-1DCB-4B89-BDF9-AC068B9EB8E0}" srcOrd="0" destOrd="0" presId="urn:microsoft.com/office/officeart/2005/8/layout/hierarchy1"/>
    <dgm:cxn modelId="{8D045210-CEBC-483D-BA1F-DC10C4FAA523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0F9E4536-BE6D-4C7A-9DA4-788D87CD5E81}" type="presParOf" srcId="{A516222D-1DCB-4B89-BDF9-AC068B9EB8E0}" destId="{EC4DCBDD-C5F4-49EC-9EDF-D95C06B5B202}" srcOrd="0" destOrd="0" presId="urn:microsoft.com/office/officeart/2005/8/layout/hierarchy1"/>
    <dgm:cxn modelId="{CA6CBD86-FD6A-49A1-BFF1-70768502E0D4}" type="presParOf" srcId="{EC4DCBDD-C5F4-49EC-9EDF-D95C06B5B202}" destId="{05661B8A-76B1-46C2-9050-F1272DBC9EC8}" srcOrd="0" destOrd="0" presId="urn:microsoft.com/office/officeart/2005/8/layout/hierarchy1"/>
    <dgm:cxn modelId="{8D9AE6F1-B881-488D-83B3-9CC622E5988D}" type="presParOf" srcId="{05661B8A-76B1-46C2-9050-F1272DBC9EC8}" destId="{EBB30088-D3EB-46C1-9870-33120B12AE63}" srcOrd="0" destOrd="0" presId="urn:microsoft.com/office/officeart/2005/8/layout/hierarchy1"/>
    <dgm:cxn modelId="{7E1521CA-A365-46CD-A6E8-AEFE9993936B}" type="presParOf" srcId="{05661B8A-76B1-46C2-9050-F1272DBC9EC8}" destId="{987AF351-D2F8-4AEF-8A9D-1EC8ACB2AD32}" srcOrd="1" destOrd="0" presId="urn:microsoft.com/office/officeart/2005/8/layout/hierarchy1"/>
    <dgm:cxn modelId="{C99B9EB4-59A4-4B03-90C3-3E4BCB98109B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Кроссворд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76933" custLinFactX="41503" custLinFactNeighborX="100000" custLinFactNeighborY="-16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DC9A33AD-8B8D-4F94-87A9-232CC1BD46C3}" type="presOf" srcId="{6012F73E-FD1C-487A-984C-BF3DB55F594D}" destId="{A516222D-1DCB-4B89-BDF9-AC068B9EB8E0}" srcOrd="0" destOrd="0" presId="urn:microsoft.com/office/officeart/2005/8/layout/hierarchy1"/>
    <dgm:cxn modelId="{C208BF16-234C-401C-A2A3-0EF567DE467C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DA59CD5A-6F97-4965-AA1B-E1C491D048B3}" type="presParOf" srcId="{A516222D-1DCB-4B89-BDF9-AC068B9EB8E0}" destId="{EC4DCBDD-C5F4-49EC-9EDF-D95C06B5B202}" srcOrd="0" destOrd="0" presId="urn:microsoft.com/office/officeart/2005/8/layout/hierarchy1"/>
    <dgm:cxn modelId="{8801E504-F58C-4A09-AD8B-8F91AB65BB9E}" type="presParOf" srcId="{EC4DCBDD-C5F4-49EC-9EDF-D95C06B5B202}" destId="{05661B8A-76B1-46C2-9050-F1272DBC9EC8}" srcOrd="0" destOrd="0" presId="urn:microsoft.com/office/officeart/2005/8/layout/hierarchy1"/>
    <dgm:cxn modelId="{FC35E137-EDF2-4F36-ADFB-26DAC8166FFB}" type="presParOf" srcId="{05661B8A-76B1-46C2-9050-F1272DBC9EC8}" destId="{EBB30088-D3EB-46C1-9870-33120B12AE63}" srcOrd="0" destOrd="0" presId="urn:microsoft.com/office/officeart/2005/8/layout/hierarchy1"/>
    <dgm:cxn modelId="{9A658E12-DFA1-461A-BD10-13940DDFB9BF}" type="presParOf" srcId="{05661B8A-76B1-46C2-9050-F1272DBC9EC8}" destId="{987AF351-D2F8-4AEF-8A9D-1EC8ACB2AD32}" srcOrd="1" destOrd="0" presId="urn:microsoft.com/office/officeart/2005/8/layout/hierarchy1"/>
    <dgm:cxn modelId="{88168458-D7CB-4DD6-B3F0-9D4AC5ACC8FB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Поиграем с Пятачком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405392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01AACC0A-0F74-4CEF-8329-5E15B1227FE2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0675A2BD-7D56-473F-AF8F-1CAD38616855}" type="presOf" srcId="{6012F73E-FD1C-487A-984C-BF3DB55F594D}" destId="{A516222D-1DCB-4B89-BDF9-AC068B9EB8E0}" srcOrd="0" destOrd="0" presId="urn:microsoft.com/office/officeart/2005/8/layout/hierarchy1"/>
    <dgm:cxn modelId="{3DF6FB7B-FB5A-4908-9EBA-86CF6EF3BB02}" type="presParOf" srcId="{A516222D-1DCB-4B89-BDF9-AC068B9EB8E0}" destId="{EC4DCBDD-C5F4-49EC-9EDF-D95C06B5B202}" srcOrd="0" destOrd="0" presId="urn:microsoft.com/office/officeart/2005/8/layout/hierarchy1"/>
    <dgm:cxn modelId="{B6E32C13-C75D-4A00-8C9A-69A664AD90E3}" type="presParOf" srcId="{EC4DCBDD-C5F4-49EC-9EDF-D95C06B5B202}" destId="{05661B8A-76B1-46C2-9050-F1272DBC9EC8}" srcOrd="0" destOrd="0" presId="urn:microsoft.com/office/officeart/2005/8/layout/hierarchy1"/>
    <dgm:cxn modelId="{FD2FC57E-436A-402C-A725-FD8145B050AE}" type="presParOf" srcId="{05661B8A-76B1-46C2-9050-F1272DBC9EC8}" destId="{EBB30088-D3EB-46C1-9870-33120B12AE63}" srcOrd="0" destOrd="0" presId="urn:microsoft.com/office/officeart/2005/8/layout/hierarchy1"/>
    <dgm:cxn modelId="{3523B6D0-9755-42CD-9286-53B96676815C}" type="presParOf" srcId="{05661B8A-76B1-46C2-9050-F1272DBC9EC8}" destId="{987AF351-D2F8-4AEF-8A9D-1EC8ACB2AD32}" srcOrd="1" destOrd="0" presId="urn:microsoft.com/office/officeart/2005/8/layout/hierarchy1"/>
    <dgm:cxn modelId="{FFEE9C21-811E-4937-A258-18849F0ECEC1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FEECF2B0-2D94-4F89-A855-99FCB4459E89}" type="presOf" srcId="{3A79A519-4FEB-4F35-B50E-3EDAB7251969}" destId="{987AF351-D2F8-4AEF-8A9D-1EC8ACB2AD32}" srcOrd="0" destOrd="0" presId="urn:microsoft.com/office/officeart/2005/8/layout/hierarchy1"/>
    <dgm:cxn modelId="{0D890EEF-19DC-469A-A966-256F4C14582F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DD19AFB8-1CF0-4CF5-B801-0952AFB3115E}" type="presParOf" srcId="{A516222D-1DCB-4B89-BDF9-AC068B9EB8E0}" destId="{EC4DCBDD-C5F4-49EC-9EDF-D95C06B5B202}" srcOrd="0" destOrd="0" presId="urn:microsoft.com/office/officeart/2005/8/layout/hierarchy1"/>
    <dgm:cxn modelId="{B1BC6291-ED3E-45EC-990D-0283C1463CB1}" type="presParOf" srcId="{EC4DCBDD-C5F4-49EC-9EDF-D95C06B5B202}" destId="{05661B8A-76B1-46C2-9050-F1272DBC9EC8}" srcOrd="0" destOrd="0" presId="urn:microsoft.com/office/officeart/2005/8/layout/hierarchy1"/>
    <dgm:cxn modelId="{63B76E8C-97D8-4341-8827-31D074279337}" type="presParOf" srcId="{05661B8A-76B1-46C2-9050-F1272DBC9EC8}" destId="{EBB30088-D3EB-46C1-9870-33120B12AE63}" srcOrd="0" destOrd="0" presId="urn:microsoft.com/office/officeart/2005/8/layout/hierarchy1"/>
    <dgm:cxn modelId="{635F56B8-AA63-4FC8-868D-0A1D730420F8}" type="presParOf" srcId="{05661B8A-76B1-46C2-9050-F1272DBC9EC8}" destId="{987AF351-D2F8-4AEF-8A9D-1EC8ACB2AD32}" srcOrd="1" destOrd="0" presId="urn:microsoft.com/office/officeart/2005/8/layout/hierarchy1"/>
    <dgm:cxn modelId="{FBC1D4AA-88D4-4303-9180-A9BDB8C09B89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A2AF486E-0DD3-4CCF-B016-8D8EF641A21C}" type="presOf" srcId="{3A79A519-4FEB-4F35-B50E-3EDAB7251969}" destId="{987AF351-D2F8-4AEF-8A9D-1EC8ACB2AD32}" srcOrd="0" destOrd="0" presId="urn:microsoft.com/office/officeart/2005/8/layout/hierarchy1"/>
    <dgm:cxn modelId="{CF83F6D2-FCAC-4EF0-96F6-2909D326F47D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4C0EBF10-97F2-42BE-850D-22DBBC646CC5}" type="presParOf" srcId="{A516222D-1DCB-4B89-BDF9-AC068B9EB8E0}" destId="{EC4DCBDD-C5F4-49EC-9EDF-D95C06B5B202}" srcOrd="0" destOrd="0" presId="urn:microsoft.com/office/officeart/2005/8/layout/hierarchy1"/>
    <dgm:cxn modelId="{67265505-8FBB-47B5-A874-00AA066E5930}" type="presParOf" srcId="{EC4DCBDD-C5F4-49EC-9EDF-D95C06B5B202}" destId="{05661B8A-76B1-46C2-9050-F1272DBC9EC8}" srcOrd="0" destOrd="0" presId="urn:microsoft.com/office/officeart/2005/8/layout/hierarchy1"/>
    <dgm:cxn modelId="{883BB876-66C3-4C03-B90F-1777190FFCF6}" type="presParOf" srcId="{05661B8A-76B1-46C2-9050-F1272DBC9EC8}" destId="{EBB30088-D3EB-46C1-9870-33120B12AE63}" srcOrd="0" destOrd="0" presId="urn:microsoft.com/office/officeart/2005/8/layout/hierarchy1"/>
    <dgm:cxn modelId="{BEB21B91-5CBA-462C-B90F-BEF4A881229A}" type="presParOf" srcId="{05661B8A-76B1-46C2-9050-F1272DBC9EC8}" destId="{987AF351-D2F8-4AEF-8A9D-1EC8ACB2AD32}" srcOrd="1" destOrd="0" presId="urn:microsoft.com/office/officeart/2005/8/layout/hierarchy1"/>
    <dgm:cxn modelId="{ED5DC7ED-239C-4C89-A582-488285F2315A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12EAEE4B-272F-4F77-97C8-62AD6C2D4DCD}" type="presOf" srcId="{6012F73E-FD1C-487A-984C-BF3DB55F594D}" destId="{A516222D-1DCB-4B89-BDF9-AC068B9EB8E0}" srcOrd="0" destOrd="0" presId="urn:microsoft.com/office/officeart/2005/8/layout/hierarchy1"/>
    <dgm:cxn modelId="{731F537B-30F1-41F6-8211-603D81F0B366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0E8E4CEE-308B-4D69-A1F0-33A5C0F6597C}" type="presParOf" srcId="{A516222D-1DCB-4B89-BDF9-AC068B9EB8E0}" destId="{EC4DCBDD-C5F4-49EC-9EDF-D95C06B5B202}" srcOrd="0" destOrd="0" presId="urn:microsoft.com/office/officeart/2005/8/layout/hierarchy1"/>
    <dgm:cxn modelId="{327B8478-5612-4DB8-BEFE-9947821EAC7D}" type="presParOf" srcId="{EC4DCBDD-C5F4-49EC-9EDF-D95C06B5B202}" destId="{05661B8A-76B1-46C2-9050-F1272DBC9EC8}" srcOrd="0" destOrd="0" presId="urn:microsoft.com/office/officeart/2005/8/layout/hierarchy1"/>
    <dgm:cxn modelId="{81D05D46-2FF3-4F6B-BD3C-658D14996072}" type="presParOf" srcId="{05661B8A-76B1-46C2-9050-F1272DBC9EC8}" destId="{EBB30088-D3EB-46C1-9870-33120B12AE63}" srcOrd="0" destOrd="0" presId="urn:microsoft.com/office/officeart/2005/8/layout/hierarchy1"/>
    <dgm:cxn modelId="{D985F497-2D9D-4C2A-AA0E-8FAD2B7F9BC6}" type="presParOf" srcId="{05661B8A-76B1-46C2-9050-F1272DBC9EC8}" destId="{987AF351-D2F8-4AEF-8A9D-1EC8ACB2AD32}" srcOrd="1" destOrd="0" presId="urn:microsoft.com/office/officeart/2005/8/layout/hierarchy1"/>
    <dgm:cxn modelId="{B4D4DB79-93C6-48E9-8ED4-FA89D4C28B89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CE56009A-85DB-4841-AA00-8FB57E6B2DC9}" type="presOf" srcId="{3A79A519-4FEB-4F35-B50E-3EDAB7251969}" destId="{987AF351-D2F8-4AEF-8A9D-1EC8ACB2AD32}" srcOrd="0" destOrd="0" presId="urn:microsoft.com/office/officeart/2005/8/layout/hierarchy1"/>
    <dgm:cxn modelId="{4E0C709D-8F77-44F4-8EE3-3E92D319D8D4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02E80068-E657-4648-B386-FABDC9E3FB5E}" type="presParOf" srcId="{A516222D-1DCB-4B89-BDF9-AC068B9EB8E0}" destId="{EC4DCBDD-C5F4-49EC-9EDF-D95C06B5B202}" srcOrd="0" destOrd="0" presId="urn:microsoft.com/office/officeart/2005/8/layout/hierarchy1"/>
    <dgm:cxn modelId="{F51B95F5-FA63-4497-B418-2ECD1804B22C}" type="presParOf" srcId="{EC4DCBDD-C5F4-49EC-9EDF-D95C06B5B202}" destId="{05661B8A-76B1-46C2-9050-F1272DBC9EC8}" srcOrd="0" destOrd="0" presId="urn:microsoft.com/office/officeart/2005/8/layout/hierarchy1"/>
    <dgm:cxn modelId="{C434FD94-2F54-4C96-B412-C100A449AA05}" type="presParOf" srcId="{05661B8A-76B1-46C2-9050-F1272DBC9EC8}" destId="{EBB30088-D3EB-46C1-9870-33120B12AE63}" srcOrd="0" destOrd="0" presId="urn:microsoft.com/office/officeart/2005/8/layout/hierarchy1"/>
    <dgm:cxn modelId="{17DD220E-5CF4-431D-A1BF-AF915827119A}" type="presParOf" srcId="{05661B8A-76B1-46C2-9050-F1272DBC9EC8}" destId="{987AF351-D2F8-4AEF-8A9D-1EC8ACB2AD32}" srcOrd="1" destOrd="0" presId="urn:microsoft.com/office/officeart/2005/8/layout/hierarchy1"/>
    <dgm:cxn modelId="{5D9B8A59-4FF5-43FE-920E-89D255388B6D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05DDCEBB-E083-43CD-B273-EFE996AAEB91}" type="presOf" srcId="{6012F73E-FD1C-487A-984C-BF3DB55F594D}" destId="{A516222D-1DCB-4B89-BDF9-AC068B9EB8E0}" srcOrd="0" destOrd="0" presId="urn:microsoft.com/office/officeart/2005/8/layout/hierarchy1"/>
    <dgm:cxn modelId="{659F0CBC-2E02-4D8B-8964-FB3794261340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842D63DA-FBCB-4B02-8459-2F3A2ED5B7C3}" type="presParOf" srcId="{A516222D-1DCB-4B89-BDF9-AC068B9EB8E0}" destId="{EC4DCBDD-C5F4-49EC-9EDF-D95C06B5B202}" srcOrd="0" destOrd="0" presId="urn:microsoft.com/office/officeart/2005/8/layout/hierarchy1"/>
    <dgm:cxn modelId="{FBA6CA72-CEA5-464F-8D3D-2351F82079B9}" type="presParOf" srcId="{EC4DCBDD-C5F4-49EC-9EDF-D95C06B5B202}" destId="{05661B8A-76B1-46C2-9050-F1272DBC9EC8}" srcOrd="0" destOrd="0" presId="urn:microsoft.com/office/officeart/2005/8/layout/hierarchy1"/>
    <dgm:cxn modelId="{63A86982-6B15-4D49-9ABE-FCF91E4A16BB}" type="presParOf" srcId="{05661B8A-76B1-46C2-9050-F1272DBC9EC8}" destId="{EBB30088-D3EB-46C1-9870-33120B12AE63}" srcOrd="0" destOrd="0" presId="urn:microsoft.com/office/officeart/2005/8/layout/hierarchy1"/>
    <dgm:cxn modelId="{D59072CC-0467-437E-AAF0-0784024413E5}" type="presParOf" srcId="{05661B8A-76B1-46C2-9050-F1272DBC9EC8}" destId="{987AF351-D2F8-4AEF-8A9D-1EC8ACB2AD32}" srcOrd="1" destOrd="0" presId="urn:microsoft.com/office/officeart/2005/8/layout/hierarchy1"/>
    <dgm:cxn modelId="{8815E82B-7068-418D-A011-9BEA25518FB1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865D8B01-8E17-427F-85F7-1BD7675E95EE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4C546866-E664-498A-B87E-126F91C0BA1A}" type="presOf" srcId="{3A79A519-4FEB-4F35-B50E-3EDAB7251969}" destId="{987AF351-D2F8-4AEF-8A9D-1EC8ACB2AD32}" srcOrd="0" destOrd="0" presId="urn:microsoft.com/office/officeart/2005/8/layout/hierarchy1"/>
    <dgm:cxn modelId="{BDECA7A7-64E2-4FBC-A2C4-D7263E67AD8C}" type="presParOf" srcId="{A516222D-1DCB-4B89-BDF9-AC068B9EB8E0}" destId="{EC4DCBDD-C5F4-49EC-9EDF-D95C06B5B202}" srcOrd="0" destOrd="0" presId="urn:microsoft.com/office/officeart/2005/8/layout/hierarchy1"/>
    <dgm:cxn modelId="{49BD0E13-AFF0-40A4-8986-A9330FC6F1F3}" type="presParOf" srcId="{EC4DCBDD-C5F4-49EC-9EDF-D95C06B5B202}" destId="{05661B8A-76B1-46C2-9050-F1272DBC9EC8}" srcOrd="0" destOrd="0" presId="urn:microsoft.com/office/officeart/2005/8/layout/hierarchy1"/>
    <dgm:cxn modelId="{D3B29780-9EC4-47B2-A1FC-3F557A3B70D3}" type="presParOf" srcId="{05661B8A-76B1-46C2-9050-F1272DBC9EC8}" destId="{EBB30088-D3EB-46C1-9870-33120B12AE63}" srcOrd="0" destOrd="0" presId="urn:microsoft.com/office/officeart/2005/8/layout/hierarchy1"/>
    <dgm:cxn modelId="{1EF39D24-9607-475C-8819-B897BE7F45E6}" type="presParOf" srcId="{05661B8A-76B1-46C2-9050-F1272DBC9EC8}" destId="{987AF351-D2F8-4AEF-8A9D-1EC8ACB2AD32}" srcOrd="1" destOrd="0" presId="urn:microsoft.com/office/officeart/2005/8/layout/hierarchy1"/>
    <dgm:cxn modelId="{E2A790AD-001A-4157-AD2A-039436B6497A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FBFDC2E3-A5DA-413D-BB56-05DC9D12DD44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788A4457-1453-44C8-95E2-4F8E4E26D1CB}" type="presOf" srcId="{3A79A519-4FEB-4F35-B50E-3EDAB7251969}" destId="{987AF351-D2F8-4AEF-8A9D-1EC8ACB2AD32}" srcOrd="0" destOrd="0" presId="urn:microsoft.com/office/officeart/2005/8/layout/hierarchy1"/>
    <dgm:cxn modelId="{2734BA33-B481-4726-8362-0854DA458858}" type="presParOf" srcId="{A516222D-1DCB-4B89-BDF9-AC068B9EB8E0}" destId="{EC4DCBDD-C5F4-49EC-9EDF-D95C06B5B202}" srcOrd="0" destOrd="0" presId="urn:microsoft.com/office/officeart/2005/8/layout/hierarchy1"/>
    <dgm:cxn modelId="{707A888F-8458-48FF-8E85-AD13CA22D7A8}" type="presParOf" srcId="{EC4DCBDD-C5F4-49EC-9EDF-D95C06B5B202}" destId="{05661B8A-76B1-46C2-9050-F1272DBC9EC8}" srcOrd="0" destOrd="0" presId="urn:microsoft.com/office/officeart/2005/8/layout/hierarchy1"/>
    <dgm:cxn modelId="{6B04ADED-4A48-4A84-90EC-CA906C7599A9}" type="presParOf" srcId="{05661B8A-76B1-46C2-9050-F1272DBC9EC8}" destId="{EBB30088-D3EB-46C1-9870-33120B12AE63}" srcOrd="0" destOrd="0" presId="urn:microsoft.com/office/officeart/2005/8/layout/hierarchy1"/>
    <dgm:cxn modelId="{8337B9D2-7C1B-477B-AECE-4D39A2BB8D42}" type="presParOf" srcId="{05661B8A-76B1-46C2-9050-F1272DBC9EC8}" destId="{987AF351-D2F8-4AEF-8A9D-1EC8ACB2AD32}" srcOrd="1" destOrd="0" presId="urn:microsoft.com/office/officeart/2005/8/layout/hierarchy1"/>
    <dgm:cxn modelId="{984E303A-ED3D-49AB-BB38-051DE7B53876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3B67FD80-7C3F-4EE6-A6EA-7304D498BA0B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0666044A-29B7-4F3C-88D3-F2A484B630D7}" type="presOf" srcId="{6012F73E-FD1C-487A-984C-BF3DB55F594D}" destId="{A516222D-1DCB-4B89-BDF9-AC068B9EB8E0}" srcOrd="0" destOrd="0" presId="urn:microsoft.com/office/officeart/2005/8/layout/hierarchy1"/>
    <dgm:cxn modelId="{D6F0A1AC-FAE2-4374-ABED-2AFAE72A5304}" type="presParOf" srcId="{A516222D-1DCB-4B89-BDF9-AC068B9EB8E0}" destId="{EC4DCBDD-C5F4-49EC-9EDF-D95C06B5B202}" srcOrd="0" destOrd="0" presId="urn:microsoft.com/office/officeart/2005/8/layout/hierarchy1"/>
    <dgm:cxn modelId="{3C69CE14-4A1B-401E-B005-4946CBF1F7C0}" type="presParOf" srcId="{EC4DCBDD-C5F4-49EC-9EDF-D95C06B5B202}" destId="{05661B8A-76B1-46C2-9050-F1272DBC9EC8}" srcOrd="0" destOrd="0" presId="urn:microsoft.com/office/officeart/2005/8/layout/hierarchy1"/>
    <dgm:cxn modelId="{4556057E-03E8-4FF7-B20C-8B1B1F883672}" type="presParOf" srcId="{05661B8A-76B1-46C2-9050-F1272DBC9EC8}" destId="{EBB30088-D3EB-46C1-9870-33120B12AE63}" srcOrd="0" destOrd="0" presId="urn:microsoft.com/office/officeart/2005/8/layout/hierarchy1"/>
    <dgm:cxn modelId="{CE804637-C514-414B-A8C8-B80745368096}" type="presParOf" srcId="{05661B8A-76B1-46C2-9050-F1272DBC9EC8}" destId="{987AF351-D2F8-4AEF-8A9D-1EC8ACB2AD32}" srcOrd="1" destOrd="0" presId="urn:microsoft.com/office/officeart/2005/8/layout/hierarchy1"/>
    <dgm:cxn modelId="{1C9FBEAB-3840-43E9-802B-8DAB59E6B5AF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Работа с учебником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</dgm:pt>
    <dgm:pt modelId="{987AF351-D2F8-4AEF-8A9D-1EC8ACB2AD32}" type="pres">
      <dgm:prSet presAssocID="{3A79A519-4FEB-4F35-B50E-3EDAB7251969}" presName="text" presStyleLbl="fgAcc0" presStyleIdx="0" presStyleCnt="1" custScaleX="415409" custLinFactNeighborX="29079" custLinFactNeighborY="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2C18870D-F085-433D-A9C4-D21EEEEDE6C6}" type="presOf" srcId="{6012F73E-FD1C-487A-984C-BF3DB55F594D}" destId="{A516222D-1DCB-4B89-BDF9-AC068B9EB8E0}" srcOrd="0" destOrd="0" presId="urn:microsoft.com/office/officeart/2005/8/layout/hierarchy1"/>
    <dgm:cxn modelId="{1C641BEC-0F05-48F2-9399-0B6B90C84B6A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F4A2579A-332C-4ADB-A3A3-A0D3039B8779}" type="presParOf" srcId="{A516222D-1DCB-4B89-BDF9-AC068B9EB8E0}" destId="{EC4DCBDD-C5F4-49EC-9EDF-D95C06B5B202}" srcOrd="0" destOrd="0" presId="urn:microsoft.com/office/officeart/2005/8/layout/hierarchy1"/>
    <dgm:cxn modelId="{8251D90E-C3C8-45C7-ADD8-753C15D1E715}" type="presParOf" srcId="{EC4DCBDD-C5F4-49EC-9EDF-D95C06B5B202}" destId="{05661B8A-76B1-46C2-9050-F1272DBC9EC8}" srcOrd="0" destOrd="0" presId="urn:microsoft.com/office/officeart/2005/8/layout/hierarchy1"/>
    <dgm:cxn modelId="{CBDD9B47-46BC-4F95-BC58-AD70C7692F4C}" type="presParOf" srcId="{05661B8A-76B1-46C2-9050-F1272DBC9EC8}" destId="{EBB30088-D3EB-46C1-9870-33120B12AE63}" srcOrd="0" destOrd="0" presId="urn:microsoft.com/office/officeart/2005/8/layout/hierarchy1"/>
    <dgm:cxn modelId="{1518269F-BD10-4322-A7E0-752707E1395F}" type="presParOf" srcId="{05661B8A-76B1-46C2-9050-F1272DBC9EC8}" destId="{987AF351-D2F8-4AEF-8A9D-1EC8ACB2AD32}" srcOrd="1" destOrd="0" presId="urn:microsoft.com/office/officeart/2005/8/layout/hierarchy1"/>
    <dgm:cxn modelId="{3CBC2ED1-8274-4C23-AA48-98460666F060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C6480375-5EF3-4965-98C4-7A54F2AF73EE}" type="presOf" srcId="{6012F73E-FD1C-487A-984C-BF3DB55F594D}" destId="{A516222D-1DCB-4B89-BDF9-AC068B9EB8E0}" srcOrd="0" destOrd="0" presId="urn:microsoft.com/office/officeart/2005/8/layout/hierarchy1"/>
    <dgm:cxn modelId="{1E7170EE-ECF4-402B-9084-1DED38B350BC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A5739BED-F669-40F8-A9EB-320ADA503220}" type="presParOf" srcId="{A516222D-1DCB-4B89-BDF9-AC068B9EB8E0}" destId="{EC4DCBDD-C5F4-49EC-9EDF-D95C06B5B202}" srcOrd="0" destOrd="0" presId="urn:microsoft.com/office/officeart/2005/8/layout/hierarchy1"/>
    <dgm:cxn modelId="{9B937726-773E-4858-AA15-6EC93484DEA4}" type="presParOf" srcId="{EC4DCBDD-C5F4-49EC-9EDF-D95C06B5B202}" destId="{05661B8A-76B1-46C2-9050-F1272DBC9EC8}" srcOrd="0" destOrd="0" presId="urn:microsoft.com/office/officeart/2005/8/layout/hierarchy1"/>
    <dgm:cxn modelId="{4B1C63E6-120B-4B70-9B60-26D99336793C}" type="presParOf" srcId="{05661B8A-76B1-46C2-9050-F1272DBC9EC8}" destId="{EBB30088-D3EB-46C1-9870-33120B12AE63}" srcOrd="0" destOrd="0" presId="urn:microsoft.com/office/officeart/2005/8/layout/hierarchy1"/>
    <dgm:cxn modelId="{73AD7351-1B7D-4DB3-94E8-D32797341BFB}" type="presParOf" srcId="{05661B8A-76B1-46C2-9050-F1272DBC9EC8}" destId="{987AF351-D2F8-4AEF-8A9D-1EC8ACB2AD32}" srcOrd="1" destOrd="0" presId="urn:microsoft.com/office/officeart/2005/8/layout/hierarchy1"/>
    <dgm:cxn modelId="{D969FE00-8F61-4A4A-B9D2-E13839715ECC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Тест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74F8E678-7510-4BE3-9079-6A9F2DAC004E}" type="presOf" srcId="{3A79A519-4FEB-4F35-B50E-3EDAB7251969}" destId="{987AF351-D2F8-4AEF-8A9D-1EC8ACB2AD32}" srcOrd="0" destOrd="0" presId="urn:microsoft.com/office/officeart/2005/8/layout/hierarchy1"/>
    <dgm:cxn modelId="{1160D7B9-6EAA-4077-A7DA-40F64235DBB7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543A9F31-7CC1-4761-8F09-870AEA5B38A6}" type="presParOf" srcId="{A516222D-1DCB-4B89-BDF9-AC068B9EB8E0}" destId="{EC4DCBDD-C5F4-49EC-9EDF-D95C06B5B202}" srcOrd="0" destOrd="0" presId="urn:microsoft.com/office/officeart/2005/8/layout/hierarchy1"/>
    <dgm:cxn modelId="{CF97262A-1EB1-4E13-B49D-21269506DCC4}" type="presParOf" srcId="{EC4DCBDD-C5F4-49EC-9EDF-D95C06B5B202}" destId="{05661B8A-76B1-46C2-9050-F1272DBC9EC8}" srcOrd="0" destOrd="0" presId="urn:microsoft.com/office/officeart/2005/8/layout/hierarchy1"/>
    <dgm:cxn modelId="{80D4E841-6857-4083-B404-E392C061212B}" type="presParOf" srcId="{05661B8A-76B1-46C2-9050-F1272DBC9EC8}" destId="{EBB30088-D3EB-46C1-9870-33120B12AE63}" srcOrd="0" destOrd="0" presId="urn:microsoft.com/office/officeart/2005/8/layout/hierarchy1"/>
    <dgm:cxn modelId="{78A22757-83AF-4A1F-8191-0D2AB21F2A3F}" type="presParOf" srcId="{05661B8A-76B1-46C2-9050-F1272DBC9EC8}" destId="{987AF351-D2F8-4AEF-8A9D-1EC8ACB2AD32}" srcOrd="1" destOrd="0" presId="urn:microsoft.com/office/officeart/2005/8/layout/hierarchy1"/>
    <dgm:cxn modelId="{02566092-1B85-4DB1-87CA-F86F04F4BE3A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Ответы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299211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716EB6A7-1C48-45C4-A34C-F8CE5BBE226B}" type="presOf" srcId="{6012F73E-FD1C-487A-984C-BF3DB55F594D}" destId="{A516222D-1DCB-4B89-BDF9-AC068B9EB8E0}" srcOrd="0" destOrd="0" presId="urn:microsoft.com/office/officeart/2005/8/layout/hierarchy1"/>
    <dgm:cxn modelId="{4C9716A1-4731-4352-9B26-35556CF7441C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2E81FA1C-B7AA-47BD-B3C8-6C1078BE0679}" type="presParOf" srcId="{A516222D-1DCB-4B89-BDF9-AC068B9EB8E0}" destId="{EC4DCBDD-C5F4-49EC-9EDF-D95C06B5B202}" srcOrd="0" destOrd="0" presId="urn:microsoft.com/office/officeart/2005/8/layout/hierarchy1"/>
    <dgm:cxn modelId="{3B45A321-EEBF-4FD2-9110-9BA6BE0F2E8F}" type="presParOf" srcId="{EC4DCBDD-C5F4-49EC-9EDF-D95C06B5B202}" destId="{05661B8A-76B1-46C2-9050-F1272DBC9EC8}" srcOrd="0" destOrd="0" presId="urn:microsoft.com/office/officeart/2005/8/layout/hierarchy1"/>
    <dgm:cxn modelId="{CB4EBF1B-6F1D-44C3-B684-AEFF9CE512BD}" type="presParOf" srcId="{05661B8A-76B1-46C2-9050-F1272DBC9EC8}" destId="{EBB30088-D3EB-46C1-9870-33120B12AE63}" srcOrd="0" destOrd="0" presId="urn:microsoft.com/office/officeart/2005/8/layout/hierarchy1"/>
    <dgm:cxn modelId="{54140E33-9E17-4869-89C8-D8ABABFB71AB}" type="presParOf" srcId="{05661B8A-76B1-46C2-9050-F1272DBC9EC8}" destId="{987AF351-D2F8-4AEF-8A9D-1EC8ACB2AD32}" srcOrd="1" destOrd="0" presId="urn:microsoft.com/office/officeart/2005/8/layout/hierarchy1"/>
    <dgm:cxn modelId="{17AE29AF-D9A5-45C5-BA77-35CDA0BB002F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Домашнее задание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524058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85A861A5-AD5B-47B3-86A0-92FF63ED8911}" type="presOf" srcId="{3A79A519-4FEB-4F35-B50E-3EDAB7251969}" destId="{987AF351-D2F8-4AEF-8A9D-1EC8ACB2AD32}" srcOrd="0" destOrd="0" presId="urn:microsoft.com/office/officeart/2005/8/layout/hierarchy1"/>
    <dgm:cxn modelId="{1BB7AFBD-48A1-4E01-B7FE-1CC8A000456C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4B174473-6969-4BFF-8F33-5332B241F282}" type="presParOf" srcId="{A516222D-1DCB-4B89-BDF9-AC068B9EB8E0}" destId="{EC4DCBDD-C5F4-49EC-9EDF-D95C06B5B202}" srcOrd="0" destOrd="0" presId="urn:microsoft.com/office/officeart/2005/8/layout/hierarchy1"/>
    <dgm:cxn modelId="{FA0011A4-C80B-4C9F-9B6A-2BF202D91A71}" type="presParOf" srcId="{EC4DCBDD-C5F4-49EC-9EDF-D95C06B5B202}" destId="{05661B8A-76B1-46C2-9050-F1272DBC9EC8}" srcOrd="0" destOrd="0" presId="urn:microsoft.com/office/officeart/2005/8/layout/hierarchy1"/>
    <dgm:cxn modelId="{D36BF1A5-7C89-4345-AB63-E13E29F6F371}" type="presParOf" srcId="{05661B8A-76B1-46C2-9050-F1272DBC9EC8}" destId="{EBB30088-D3EB-46C1-9870-33120B12AE63}" srcOrd="0" destOrd="0" presId="urn:microsoft.com/office/officeart/2005/8/layout/hierarchy1"/>
    <dgm:cxn modelId="{AE34BEE9-12F8-4CFD-8461-0EA8053F93A7}" type="presParOf" srcId="{05661B8A-76B1-46C2-9050-F1272DBC9EC8}" destId="{987AF351-D2F8-4AEF-8A9D-1EC8ACB2AD32}" srcOrd="1" destOrd="0" presId="urn:microsoft.com/office/officeart/2005/8/layout/hierarchy1"/>
    <dgm:cxn modelId="{0AEA9691-D3A2-4FD2-943D-CD82BE0BDC39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Список литературы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524058" custLinFactY="-90396" custLinFactNeighborX="290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42F531D2-B45B-415F-AE0B-ED24DAA0B681}" type="presOf" srcId="{3A79A519-4FEB-4F35-B50E-3EDAB7251969}" destId="{987AF351-D2F8-4AEF-8A9D-1EC8ACB2AD32}" srcOrd="0" destOrd="0" presId="urn:microsoft.com/office/officeart/2005/8/layout/hierarchy1"/>
    <dgm:cxn modelId="{14E0A0A5-E80D-46B2-9F61-286228AC97C0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FA953BBE-DE05-43CC-AA37-9A053904A656}" type="presParOf" srcId="{A516222D-1DCB-4B89-BDF9-AC068B9EB8E0}" destId="{EC4DCBDD-C5F4-49EC-9EDF-D95C06B5B202}" srcOrd="0" destOrd="0" presId="urn:microsoft.com/office/officeart/2005/8/layout/hierarchy1"/>
    <dgm:cxn modelId="{09A3EBF6-1CD7-4136-9A3A-2F3875D3486A}" type="presParOf" srcId="{EC4DCBDD-C5F4-49EC-9EDF-D95C06B5B202}" destId="{05661B8A-76B1-46C2-9050-F1272DBC9EC8}" srcOrd="0" destOrd="0" presId="urn:microsoft.com/office/officeart/2005/8/layout/hierarchy1"/>
    <dgm:cxn modelId="{89CA8BAB-D52C-4C3B-B15A-AA094712C0EE}" type="presParOf" srcId="{05661B8A-76B1-46C2-9050-F1272DBC9EC8}" destId="{EBB30088-D3EB-46C1-9870-33120B12AE63}" srcOrd="0" destOrd="0" presId="urn:microsoft.com/office/officeart/2005/8/layout/hierarchy1"/>
    <dgm:cxn modelId="{54B06F1A-14FC-4C44-836C-01777AF31AAC}" type="presParOf" srcId="{05661B8A-76B1-46C2-9050-F1272DBC9EC8}" destId="{987AF351-D2F8-4AEF-8A9D-1EC8ACB2AD32}" srcOrd="1" destOrd="0" presId="urn:microsoft.com/office/officeart/2005/8/layout/hierarchy1"/>
    <dgm:cxn modelId="{DA42C44A-4534-4FED-BA81-981E95FDD9DD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990000"/>
              </a:solidFill>
            </a:rPr>
            <a:t>Иллюстрации</a:t>
          </a:r>
          <a:endParaRPr lang="ru-RU" sz="3200" b="1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  <dgm:t>
        <a:bodyPr/>
        <a:lstStyle/>
        <a:p>
          <a:endParaRPr lang="ru-RU"/>
        </a:p>
      </dgm:t>
    </dgm:pt>
    <dgm:pt modelId="{987AF351-D2F8-4AEF-8A9D-1EC8ACB2AD32}" type="pres">
      <dgm:prSet presAssocID="{3A79A519-4FEB-4F35-B50E-3EDAB7251969}" presName="text" presStyleLbl="fgAcc0" presStyleIdx="0" presStyleCnt="1" custScaleX="524058" custLinFactNeighborX="29079" custLinFactNeighborY="11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CE271389-0F07-40C5-B4ED-23C791923917}" type="presOf" srcId="{6012F73E-FD1C-487A-984C-BF3DB55F594D}" destId="{A516222D-1DCB-4B89-BDF9-AC068B9EB8E0}" srcOrd="0" destOrd="0" presId="urn:microsoft.com/office/officeart/2005/8/layout/hierarchy1"/>
    <dgm:cxn modelId="{8A2D39AC-E7FB-4513-B145-381A23943321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C89A1357-9E3A-4D51-AA5A-95DC43A0E413}" type="presParOf" srcId="{A516222D-1DCB-4B89-BDF9-AC068B9EB8E0}" destId="{EC4DCBDD-C5F4-49EC-9EDF-D95C06B5B202}" srcOrd="0" destOrd="0" presId="urn:microsoft.com/office/officeart/2005/8/layout/hierarchy1"/>
    <dgm:cxn modelId="{8B308559-A370-4BAE-BD2A-03CDA7C1A653}" type="presParOf" srcId="{EC4DCBDD-C5F4-49EC-9EDF-D95C06B5B202}" destId="{05661B8A-76B1-46C2-9050-F1272DBC9EC8}" srcOrd="0" destOrd="0" presId="urn:microsoft.com/office/officeart/2005/8/layout/hierarchy1"/>
    <dgm:cxn modelId="{5FE3E1D2-C136-45B2-B47B-1549D960B499}" type="presParOf" srcId="{05661B8A-76B1-46C2-9050-F1272DBC9EC8}" destId="{EBB30088-D3EB-46C1-9870-33120B12AE63}" srcOrd="0" destOrd="0" presId="urn:microsoft.com/office/officeart/2005/8/layout/hierarchy1"/>
    <dgm:cxn modelId="{109984B9-6480-4A71-A666-C57E375AE059}" type="presParOf" srcId="{05661B8A-76B1-46C2-9050-F1272DBC9EC8}" destId="{987AF351-D2F8-4AEF-8A9D-1EC8ACB2AD32}" srcOrd="1" destOrd="0" presId="urn:microsoft.com/office/officeart/2005/8/layout/hierarchy1"/>
    <dgm:cxn modelId="{060DDE7A-1AC0-48FB-B9EA-8807EAD00D90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Работа с текстом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</dgm:pt>
    <dgm:pt modelId="{987AF351-D2F8-4AEF-8A9D-1EC8ACB2AD32}" type="pres">
      <dgm:prSet presAssocID="{3A79A519-4FEB-4F35-B50E-3EDAB7251969}" presName="text" presStyleLbl="fgAcc0" presStyleIdx="0" presStyleCnt="1" custScaleX="355349" custLinFactNeighborX="29079" custLinFactNeighborY="6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52EA1ACD-3AD2-4F84-BB9F-577D288CAA9D}" type="presOf" srcId="{3A79A519-4FEB-4F35-B50E-3EDAB7251969}" destId="{987AF351-D2F8-4AEF-8A9D-1EC8ACB2AD32}" srcOrd="0" destOrd="0" presId="urn:microsoft.com/office/officeart/2005/8/layout/hierarchy1"/>
    <dgm:cxn modelId="{55CAB6F4-DF59-4913-8408-C14A8A358F02}" type="presOf" srcId="{6012F73E-FD1C-487A-984C-BF3DB55F594D}" destId="{A516222D-1DCB-4B89-BDF9-AC068B9EB8E0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3274B9C4-F0BE-4098-836A-A77B690FAB47}" type="presParOf" srcId="{A516222D-1DCB-4B89-BDF9-AC068B9EB8E0}" destId="{EC4DCBDD-C5F4-49EC-9EDF-D95C06B5B202}" srcOrd="0" destOrd="0" presId="urn:microsoft.com/office/officeart/2005/8/layout/hierarchy1"/>
    <dgm:cxn modelId="{BFFA6105-0624-49C6-90AC-B0C14B9DF326}" type="presParOf" srcId="{EC4DCBDD-C5F4-49EC-9EDF-D95C06B5B202}" destId="{05661B8A-76B1-46C2-9050-F1272DBC9EC8}" srcOrd="0" destOrd="0" presId="urn:microsoft.com/office/officeart/2005/8/layout/hierarchy1"/>
    <dgm:cxn modelId="{C346D34A-1E33-4A7E-A448-81FB368E84EF}" type="presParOf" srcId="{05661B8A-76B1-46C2-9050-F1272DBC9EC8}" destId="{EBB30088-D3EB-46C1-9870-33120B12AE63}" srcOrd="0" destOrd="0" presId="urn:microsoft.com/office/officeart/2005/8/layout/hierarchy1"/>
    <dgm:cxn modelId="{0BF277D0-75F4-449C-A871-A36CD0A3EF3E}" type="presParOf" srcId="{05661B8A-76B1-46C2-9050-F1272DBC9EC8}" destId="{987AF351-D2F8-4AEF-8A9D-1EC8ACB2AD32}" srcOrd="1" destOrd="0" presId="urn:microsoft.com/office/officeart/2005/8/layout/hierarchy1"/>
    <dgm:cxn modelId="{B242999C-315B-4873-B2CF-AA02A83DF534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12F73E-FD1C-487A-984C-BF3DB55F594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9A519-4FEB-4F35-B50E-3EDAB7251969}">
      <dgm:prSet phldrT="[Текст]"/>
      <dgm:spPr/>
      <dgm:t>
        <a:bodyPr/>
        <a:lstStyle/>
        <a:p>
          <a:r>
            <a:rPr lang="ru-RU" dirty="0" smtClean="0">
              <a:solidFill>
                <a:srgbClr val="990000"/>
              </a:solidFill>
              <a:latin typeface="Arial Black" pitchFamily="34" charset="0"/>
            </a:rPr>
            <a:t>Проверяем</a:t>
          </a:r>
          <a:endParaRPr lang="ru-RU" dirty="0">
            <a:solidFill>
              <a:srgbClr val="990000"/>
            </a:solidFill>
          </a:endParaRPr>
        </a:p>
      </dgm:t>
    </dgm:pt>
    <dgm:pt modelId="{07179987-7DC9-4941-866C-4CD78A536456}" type="parTrans" cxnId="{100E1535-E0FE-442C-8B48-48A8949D580E}">
      <dgm:prSet/>
      <dgm:spPr/>
      <dgm:t>
        <a:bodyPr/>
        <a:lstStyle/>
        <a:p>
          <a:endParaRPr lang="ru-RU"/>
        </a:p>
      </dgm:t>
    </dgm:pt>
    <dgm:pt modelId="{EF0B87FB-309F-4C52-AA9E-EB27CCE0211C}" type="sibTrans" cxnId="{100E1535-E0FE-442C-8B48-48A8949D580E}">
      <dgm:prSet/>
      <dgm:spPr/>
      <dgm:t>
        <a:bodyPr/>
        <a:lstStyle/>
        <a:p>
          <a:endParaRPr lang="ru-RU"/>
        </a:p>
      </dgm:t>
    </dgm:pt>
    <dgm:pt modelId="{A516222D-1DCB-4B89-BDF9-AC068B9EB8E0}" type="pres">
      <dgm:prSet presAssocID="{6012F73E-FD1C-487A-984C-BF3DB55F59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DCBDD-C5F4-49EC-9EDF-D95C06B5B202}" type="pres">
      <dgm:prSet presAssocID="{3A79A519-4FEB-4F35-B50E-3EDAB7251969}" presName="hierRoot1" presStyleCnt="0"/>
      <dgm:spPr/>
    </dgm:pt>
    <dgm:pt modelId="{05661B8A-76B1-46C2-9050-F1272DBC9EC8}" type="pres">
      <dgm:prSet presAssocID="{3A79A519-4FEB-4F35-B50E-3EDAB7251969}" presName="composite" presStyleCnt="0"/>
      <dgm:spPr/>
    </dgm:pt>
    <dgm:pt modelId="{EBB30088-D3EB-46C1-9870-33120B12AE63}" type="pres">
      <dgm:prSet presAssocID="{3A79A519-4FEB-4F35-B50E-3EDAB7251969}" presName="background" presStyleLbl="node0" presStyleIdx="0" presStyleCnt="1"/>
      <dgm:spPr/>
    </dgm:pt>
    <dgm:pt modelId="{987AF351-D2F8-4AEF-8A9D-1EC8ACB2AD32}" type="pres">
      <dgm:prSet presAssocID="{3A79A519-4FEB-4F35-B50E-3EDAB7251969}" presName="text" presStyleLbl="fgAcc0" presStyleIdx="0" presStyleCnt="1" custScaleX="355349" custLinFactNeighborX="29079" custLinFactNeighborY="-4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D8B1B-8FEA-4A48-B0E8-5FC6B6CF5366}" type="pres">
      <dgm:prSet presAssocID="{3A79A519-4FEB-4F35-B50E-3EDAB7251969}" presName="hierChild2" presStyleCnt="0"/>
      <dgm:spPr/>
    </dgm:pt>
  </dgm:ptLst>
  <dgm:cxnLst>
    <dgm:cxn modelId="{643F1059-FD1B-45A7-8109-95365992B8FC}" type="presOf" srcId="{3A79A519-4FEB-4F35-B50E-3EDAB7251969}" destId="{987AF351-D2F8-4AEF-8A9D-1EC8ACB2AD32}" srcOrd="0" destOrd="0" presId="urn:microsoft.com/office/officeart/2005/8/layout/hierarchy1"/>
    <dgm:cxn modelId="{100E1535-E0FE-442C-8B48-48A8949D580E}" srcId="{6012F73E-FD1C-487A-984C-BF3DB55F594D}" destId="{3A79A519-4FEB-4F35-B50E-3EDAB7251969}" srcOrd="0" destOrd="0" parTransId="{07179987-7DC9-4941-866C-4CD78A536456}" sibTransId="{EF0B87FB-309F-4C52-AA9E-EB27CCE0211C}"/>
    <dgm:cxn modelId="{17488C62-6A9F-4BC8-9723-F4C366AE4C5E}" type="presOf" srcId="{6012F73E-FD1C-487A-984C-BF3DB55F594D}" destId="{A516222D-1DCB-4B89-BDF9-AC068B9EB8E0}" srcOrd="0" destOrd="0" presId="urn:microsoft.com/office/officeart/2005/8/layout/hierarchy1"/>
    <dgm:cxn modelId="{B7AA6D4E-6DCD-4A5D-8779-09200FB0DCC8}" type="presParOf" srcId="{A516222D-1DCB-4B89-BDF9-AC068B9EB8E0}" destId="{EC4DCBDD-C5F4-49EC-9EDF-D95C06B5B202}" srcOrd="0" destOrd="0" presId="urn:microsoft.com/office/officeart/2005/8/layout/hierarchy1"/>
    <dgm:cxn modelId="{7E3EA245-D74C-4B8F-85C8-9F6AB6C4F9DA}" type="presParOf" srcId="{EC4DCBDD-C5F4-49EC-9EDF-D95C06B5B202}" destId="{05661B8A-76B1-46C2-9050-F1272DBC9EC8}" srcOrd="0" destOrd="0" presId="urn:microsoft.com/office/officeart/2005/8/layout/hierarchy1"/>
    <dgm:cxn modelId="{8E250BA3-F4CA-4687-8286-950BCD2F47FF}" type="presParOf" srcId="{05661B8A-76B1-46C2-9050-F1272DBC9EC8}" destId="{EBB30088-D3EB-46C1-9870-33120B12AE63}" srcOrd="0" destOrd="0" presId="urn:microsoft.com/office/officeart/2005/8/layout/hierarchy1"/>
    <dgm:cxn modelId="{6D51CFC5-E117-485E-8D05-63C754CD8C4D}" type="presParOf" srcId="{05661B8A-76B1-46C2-9050-F1272DBC9EC8}" destId="{987AF351-D2F8-4AEF-8A9D-1EC8ACB2AD32}" srcOrd="1" destOrd="0" presId="urn:microsoft.com/office/officeart/2005/8/layout/hierarchy1"/>
    <dgm:cxn modelId="{83D97F21-8A6C-440A-A20E-41B0EE2E63F0}" type="presParOf" srcId="{EC4DCBDD-C5F4-49EC-9EDF-D95C06B5B202}" destId="{F49D8B1B-8FEA-4A48-B0E8-5FC6B6CF53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9BF46-0377-46CA-BD55-D0DBF16D70C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8309D-A2D8-4336-8615-7865212AC61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990000"/>
              </a:solidFill>
              <a:latin typeface="Arial Black" pitchFamily="34" charset="0"/>
            </a:rPr>
            <a:t>Правописание О-Ё-Е после шипящих</a:t>
          </a:r>
          <a:endParaRPr lang="ru-RU" sz="2400" dirty="0">
            <a:solidFill>
              <a:srgbClr val="990000"/>
            </a:solidFill>
          </a:endParaRPr>
        </a:p>
      </dgm:t>
    </dgm:pt>
    <dgm:pt modelId="{EB1B2CBC-1123-4CB8-9A1C-00AAED01D20F}" type="parTrans" cxnId="{89F629C0-052F-42CA-8800-6EC6FF327919}">
      <dgm:prSet/>
      <dgm:spPr/>
      <dgm:t>
        <a:bodyPr/>
        <a:lstStyle/>
        <a:p>
          <a:endParaRPr lang="ru-RU"/>
        </a:p>
      </dgm:t>
    </dgm:pt>
    <dgm:pt modelId="{B8DF2B80-A9F9-4693-8E59-3D6F0C6752CE}" type="sibTrans" cxnId="{89F629C0-052F-42CA-8800-6EC6FF327919}">
      <dgm:prSet/>
      <dgm:spPr/>
      <dgm:t>
        <a:bodyPr/>
        <a:lstStyle/>
        <a:p>
          <a:endParaRPr lang="ru-RU"/>
        </a:p>
      </dgm:t>
    </dgm:pt>
    <dgm:pt modelId="{52C06616-2E4C-401C-BBDB-396A5C043F2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dirty="0"/>
        </a:p>
      </dgm:t>
    </dgm:pt>
    <dgm:pt modelId="{B7E41ABC-106C-4AD5-9FA1-FFD0F91FE53A}" type="parTrans" cxnId="{7263F036-B360-459D-A593-87609960D286}">
      <dgm:prSet/>
      <dgm:spPr/>
      <dgm:t>
        <a:bodyPr/>
        <a:lstStyle/>
        <a:p>
          <a:endParaRPr lang="ru-RU"/>
        </a:p>
      </dgm:t>
    </dgm:pt>
    <dgm:pt modelId="{7B3B09C3-FAD4-4238-8C2C-68471E11FA68}" type="sibTrans" cxnId="{7263F036-B360-459D-A593-87609960D286}">
      <dgm:prSet/>
      <dgm:spPr/>
      <dgm:t>
        <a:bodyPr/>
        <a:lstStyle/>
        <a:p>
          <a:endParaRPr lang="ru-RU"/>
        </a:p>
      </dgm:t>
    </dgm:pt>
    <dgm:pt modelId="{E33B7B4D-E7A4-4A7B-BCD5-C4E64368865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dirty="0"/>
        </a:p>
      </dgm:t>
    </dgm:pt>
    <dgm:pt modelId="{804A042F-C8CB-42DD-A0D6-966C2B6FE8E2}" type="parTrans" cxnId="{0C64AB70-6F4E-4FAA-B51C-4F8A483EF049}">
      <dgm:prSet/>
      <dgm:spPr/>
      <dgm:t>
        <a:bodyPr/>
        <a:lstStyle/>
        <a:p>
          <a:endParaRPr lang="ru-RU"/>
        </a:p>
      </dgm:t>
    </dgm:pt>
    <dgm:pt modelId="{263F74EF-5CD1-40BA-974A-479C4E272982}" type="sibTrans" cxnId="{0C64AB70-6F4E-4FAA-B51C-4F8A483EF049}">
      <dgm:prSet/>
      <dgm:spPr/>
      <dgm:t>
        <a:bodyPr/>
        <a:lstStyle/>
        <a:p>
          <a:endParaRPr lang="ru-RU"/>
        </a:p>
      </dgm:t>
    </dgm:pt>
    <dgm:pt modelId="{542716DD-0077-49FD-AA2C-C2F552FB4FD5}">
      <dgm:prSet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dirty="0"/>
        </a:p>
      </dgm:t>
    </dgm:pt>
    <dgm:pt modelId="{F202C1AC-BACE-4FF9-8856-0AB16DB450E6}" type="parTrans" cxnId="{208D01D6-713A-4F71-BE93-79AF05C6B0C6}">
      <dgm:prSet/>
      <dgm:spPr/>
      <dgm:t>
        <a:bodyPr/>
        <a:lstStyle/>
        <a:p>
          <a:endParaRPr lang="ru-RU"/>
        </a:p>
      </dgm:t>
    </dgm:pt>
    <dgm:pt modelId="{D8BE9525-DCCF-4303-BC8C-1807339B0397}" type="sibTrans" cxnId="{208D01D6-713A-4F71-BE93-79AF05C6B0C6}">
      <dgm:prSet/>
      <dgm:spPr/>
      <dgm:t>
        <a:bodyPr/>
        <a:lstStyle/>
        <a:p>
          <a:endParaRPr lang="ru-RU"/>
        </a:p>
      </dgm:t>
    </dgm:pt>
    <dgm:pt modelId="{B4D85F44-1FCB-4A92-B9EF-C29EB24ECFAE}" type="pres">
      <dgm:prSet presAssocID="{40C9BF46-0377-46CA-BD55-D0DBF16D7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5BB14E-E02A-4306-9DE3-A78780F3E153}" type="pres">
      <dgm:prSet presAssocID="{4788309D-A2D8-4336-8615-7865212AC616}" presName="hierRoot1" presStyleCnt="0"/>
      <dgm:spPr/>
    </dgm:pt>
    <dgm:pt modelId="{34058D68-FE43-40D4-8844-7726725CF74C}" type="pres">
      <dgm:prSet presAssocID="{4788309D-A2D8-4336-8615-7865212AC616}" presName="composite" presStyleCnt="0"/>
      <dgm:spPr/>
    </dgm:pt>
    <dgm:pt modelId="{451DD73F-48FB-4142-83DD-DECACD5CB671}" type="pres">
      <dgm:prSet presAssocID="{4788309D-A2D8-4336-8615-7865212AC616}" presName="background" presStyleLbl="node0" presStyleIdx="0" presStyleCnt="1"/>
      <dgm:spPr/>
    </dgm:pt>
    <dgm:pt modelId="{CB8D44BB-5813-40D9-A9A9-7AA93BC0A621}" type="pres">
      <dgm:prSet presAssocID="{4788309D-A2D8-4336-8615-7865212AC616}" presName="text" presStyleLbl="fgAcc0" presStyleIdx="0" presStyleCnt="1" custScaleX="659801" custScaleY="7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CB7A2-032E-4969-BC08-851D8B9B52EE}" type="pres">
      <dgm:prSet presAssocID="{4788309D-A2D8-4336-8615-7865212AC616}" presName="hierChild2" presStyleCnt="0"/>
      <dgm:spPr/>
    </dgm:pt>
    <dgm:pt modelId="{F7A4CB9D-67DB-4A87-838A-C30F61D4196E}" type="pres">
      <dgm:prSet presAssocID="{B7E41ABC-106C-4AD5-9FA1-FFD0F91FE53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EF9B94F-0724-49BF-87A4-BEF7A81625F6}" type="pres">
      <dgm:prSet presAssocID="{52C06616-2E4C-401C-BBDB-396A5C043F20}" presName="hierRoot2" presStyleCnt="0"/>
      <dgm:spPr/>
    </dgm:pt>
    <dgm:pt modelId="{9E9A9FC8-1165-4466-9155-8857BB581793}" type="pres">
      <dgm:prSet presAssocID="{52C06616-2E4C-401C-BBDB-396A5C043F20}" presName="composite2" presStyleCnt="0"/>
      <dgm:spPr/>
    </dgm:pt>
    <dgm:pt modelId="{B75D8EB3-160F-4274-B93A-A850D51FB0E8}" type="pres">
      <dgm:prSet presAssocID="{52C06616-2E4C-401C-BBDB-396A5C043F20}" presName="background2" presStyleLbl="node2" presStyleIdx="0" presStyleCnt="3"/>
      <dgm:spPr/>
    </dgm:pt>
    <dgm:pt modelId="{29F70095-E2F0-4051-A842-EBDFEAF4E13C}" type="pres">
      <dgm:prSet presAssocID="{52C06616-2E4C-401C-BBDB-396A5C043F20}" presName="text2" presStyleLbl="fgAcc2" presStyleIdx="0" presStyleCnt="3" custScaleX="13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2E441-3910-45E0-9663-6702B3876310}" type="pres">
      <dgm:prSet presAssocID="{52C06616-2E4C-401C-BBDB-396A5C043F20}" presName="hierChild3" presStyleCnt="0"/>
      <dgm:spPr/>
    </dgm:pt>
    <dgm:pt modelId="{0D5F74FB-FA4A-4922-B2D5-43BBF8B9DC91}" type="pres">
      <dgm:prSet presAssocID="{F202C1AC-BACE-4FF9-8856-0AB16DB450E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5C7FCA-331A-427E-B3D0-34F5B7EF4015}" type="pres">
      <dgm:prSet presAssocID="{542716DD-0077-49FD-AA2C-C2F552FB4FD5}" presName="hierRoot2" presStyleCnt="0"/>
      <dgm:spPr/>
    </dgm:pt>
    <dgm:pt modelId="{8C3F2AC6-0830-491D-ABD8-A40EB2203846}" type="pres">
      <dgm:prSet presAssocID="{542716DD-0077-49FD-AA2C-C2F552FB4FD5}" presName="composite2" presStyleCnt="0"/>
      <dgm:spPr/>
    </dgm:pt>
    <dgm:pt modelId="{BE65639B-8AB2-4800-AB12-ABD9604A54DA}" type="pres">
      <dgm:prSet presAssocID="{542716DD-0077-49FD-AA2C-C2F552FB4FD5}" presName="background2" presStyleLbl="node2" presStyleIdx="1" presStyleCnt="3"/>
      <dgm:spPr/>
    </dgm:pt>
    <dgm:pt modelId="{5214FB9C-86FF-4357-9720-5A2F5C397760}" type="pres">
      <dgm:prSet presAssocID="{542716DD-0077-49FD-AA2C-C2F552FB4FD5}" presName="text2" presStyleLbl="fgAcc2" presStyleIdx="1" presStyleCnt="3" custScaleX="23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2EAA7-4A45-4CC4-9456-11A25FB62CB0}" type="pres">
      <dgm:prSet presAssocID="{542716DD-0077-49FD-AA2C-C2F552FB4FD5}" presName="hierChild3" presStyleCnt="0"/>
      <dgm:spPr/>
    </dgm:pt>
    <dgm:pt modelId="{1B9DF673-C8CC-4A6B-99C0-5E65233B020C}" type="pres">
      <dgm:prSet presAssocID="{804A042F-C8CB-42DD-A0D6-966C2B6FE8E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C05AC8D-355B-4B2C-AE53-BEC637AC776A}" type="pres">
      <dgm:prSet presAssocID="{E33B7B4D-E7A4-4A7B-BCD5-C4E64368865C}" presName="hierRoot2" presStyleCnt="0"/>
      <dgm:spPr/>
    </dgm:pt>
    <dgm:pt modelId="{0A21D92D-36F9-467D-9EAE-467B77633B6B}" type="pres">
      <dgm:prSet presAssocID="{E33B7B4D-E7A4-4A7B-BCD5-C4E64368865C}" presName="composite2" presStyleCnt="0"/>
      <dgm:spPr/>
    </dgm:pt>
    <dgm:pt modelId="{D1A1B78A-D55D-4A68-9B6D-AC64FC446C90}" type="pres">
      <dgm:prSet presAssocID="{E33B7B4D-E7A4-4A7B-BCD5-C4E64368865C}" presName="background2" presStyleLbl="node2" presStyleIdx="2" presStyleCnt="3"/>
      <dgm:spPr/>
    </dgm:pt>
    <dgm:pt modelId="{DCC3964D-4AF1-4BB6-950C-15B3FF2BAD05}" type="pres">
      <dgm:prSet presAssocID="{E33B7B4D-E7A4-4A7B-BCD5-C4E64368865C}" presName="text2" presStyleLbl="fgAcc2" presStyleIdx="2" presStyleCnt="3" custScaleX="258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8D98-A9DD-4145-BA2D-E4E2D734B63C}" type="pres">
      <dgm:prSet presAssocID="{E33B7B4D-E7A4-4A7B-BCD5-C4E64368865C}" presName="hierChild3" presStyleCnt="0"/>
      <dgm:spPr/>
    </dgm:pt>
  </dgm:ptLst>
  <dgm:cxnLst>
    <dgm:cxn modelId="{5308E54E-6549-4C27-BB01-08B14BB457AF}" type="presOf" srcId="{4788309D-A2D8-4336-8615-7865212AC616}" destId="{CB8D44BB-5813-40D9-A9A9-7AA93BC0A621}" srcOrd="0" destOrd="0" presId="urn:microsoft.com/office/officeart/2005/8/layout/hierarchy1"/>
    <dgm:cxn modelId="{254A939F-8C79-4096-9424-7199C7043901}" type="presOf" srcId="{F202C1AC-BACE-4FF9-8856-0AB16DB450E6}" destId="{0D5F74FB-FA4A-4922-B2D5-43BBF8B9DC91}" srcOrd="0" destOrd="0" presId="urn:microsoft.com/office/officeart/2005/8/layout/hierarchy1"/>
    <dgm:cxn modelId="{208D01D6-713A-4F71-BE93-79AF05C6B0C6}" srcId="{4788309D-A2D8-4336-8615-7865212AC616}" destId="{542716DD-0077-49FD-AA2C-C2F552FB4FD5}" srcOrd="1" destOrd="0" parTransId="{F202C1AC-BACE-4FF9-8856-0AB16DB450E6}" sibTransId="{D8BE9525-DCCF-4303-BC8C-1807339B0397}"/>
    <dgm:cxn modelId="{89F629C0-052F-42CA-8800-6EC6FF327919}" srcId="{40C9BF46-0377-46CA-BD55-D0DBF16D70CE}" destId="{4788309D-A2D8-4336-8615-7865212AC616}" srcOrd="0" destOrd="0" parTransId="{EB1B2CBC-1123-4CB8-9A1C-00AAED01D20F}" sibTransId="{B8DF2B80-A9F9-4693-8E59-3D6F0C6752CE}"/>
    <dgm:cxn modelId="{6D538AA3-06EC-4796-A4F8-6D10B959E8BE}" type="presOf" srcId="{804A042F-C8CB-42DD-A0D6-966C2B6FE8E2}" destId="{1B9DF673-C8CC-4A6B-99C0-5E65233B020C}" srcOrd="0" destOrd="0" presId="urn:microsoft.com/office/officeart/2005/8/layout/hierarchy1"/>
    <dgm:cxn modelId="{6A2D43D2-8F81-41E0-BB3A-76F3BCBFE390}" type="presOf" srcId="{52C06616-2E4C-401C-BBDB-396A5C043F20}" destId="{29F70095-E2F0-4051-A842-EBDFEAF4E13C}" srcOrd="0" destOrd="0" presId="urn:microsoft.com/office/officeart/2005/8/layout/hierarchy1"/>
    <dgm:cxn modelId="{7263F036-B360-459D-A593-87609960D286}" srcId="{4788309D-A2D8-4336-8615-7865212AC616}" destId="{52C06616-2E4C-401C-BBDB-396A5C043F20}" srcOrd="0" destOrd="0" parTransId="{B7E41ABC-106C-4AD5-9FA1-FFD0F91FE53A}" sibTransId="{7B3B09C3-FAD4-4238-8C2C-68471E11FA68}"/>
    <dgm:cxn modelId="{C2BC0AE7-4801-48C3-9B55-A9DDDD79297B}" type="presOf" srcId="{40C9BF46-0377-46CA-BD55-D0DBF16D70CE}" destId="{B4D85F44-1FCB-4A92-B9EF-C29EB24ECFAE}" srcOrd="0" destOrd="0" presId="urn:microsoft.com/office/officeart/2005/8/layout/hierarchy1"/>
    <dgm:cxn modelId="{50492F4B-9A7B-4D9D-A65B-3A4E17E584CF}" type="presOf" srcId="{E33B7B4D-E7A4-4A7B-BCD5-C4E64368865C}" destId="{DCC3964D-4AF1-4BB6-950C-15B3FF2BAD05}" srcOrd="0" destOrd="0" presId="urn:microsoft.com/office/officeart/2005/8/layout/hierarchy1"/>
    <dgm:cxn modelId="{9D87886C-16CF-48A0-9D9D-2FBD838A2BD7}" type="presOf" srcId="{542716DD-0077-49FD-AA2C-C2F552FB4FD5}" destId="{5214FB9C-86FF-4357-9720-5A2F5C397760}" srcOrd="0" destOrd="0" presId="urn:microsoft.com/office/officeart/2005/8/layout/hierarchy1"/>
    <dgm:cxn modelId="{0C64AB70-6F4E-4FAA-B51C-4F8A483EF049}" srcId="{4788309D-A2D8-4336-8615-7865212AC616}" destId="{E33B7B4D-E7A4-4A7B-BCD5-C4E64368865C}" srcOrd="2" destOrd="0" parTransId="{804A042F-C8CB-42DD-A0D6-966C2B6FE8E2}" sibTransId="{263F74EF-5CD1-40BA-974A-479C4E272982}"/>
    <dgm:cxn modelId="{1EB2A691-2DC5-4C45-A248-2731B69554BC}" type="presOf" srcId="{B7E41ABC-106C-4AD5-9FA1-FFD0F91FE53A}" destId="{F7A4CB9D-67DB-4A87-838A-C30F61D4196E}" srcOrd="0" destOrd="0" presId="urn:microsoft.com/office/officeart/2005/8/layout/hierarchy1"/>
    <dgm:cxn modelId="{53C54DC4-07D0-4C45-8FB1-DA90BF56E0C4}" type="presParOf" srcId="{B4D85F44-1FCB-4A92-B9EF-C29EB24ECFAE}" destId="{2F5BB14E-E02A-4306-9DE3-A78780F3E153}" srcOrd="0" destOrd="0" presId="urn:microsoft.com/office/officeart/2005/8/layout/hierarchy1"/>
    <dgm:cxn modelId="{40837757-1801-4837-A604-9FB7A71AC957}" type="presParOf" srcId="{2F5BB14E-E02A-4306-9DE3-A78780F3E153}" destId="{34058D68-FE43-40D4-8844-7726725CF74C}" srcOrd="0" destOrd="0" presId="urn:microsoft.com/office/officeart/2005/8/layout/hierarchy1"/>
    <dgm:cxn modelId="{B26E0F6B-B643-425E-ADAB-8B32A8954F02}" type="presParOf" srcId="{34058D68-FE43-40D4-8844-7726725CF74C}" destId="{451DD73F-48FB-4142-83DD-DECACD5CB671}" srcOrd="0" destOrd="0" presId="urn:microsoft.com/office/officeart/2005/8/layout/hierarchy1"/>
    <dgm:cxn modelId="{A8ECB778-3F9A-4D77-8A05-5C4BB93A450F}" type="presParOf" srcId="{34058D68-FE43-40D4-8844-7726725CF74C}" destId="{CB8D44BB-5813-40D9-A9A9-7AA93BC0A621}" srcOrd="1" destOrd="0" presId="urn:microsoft.com/office/officeart/2005/8/layout/hierarchy1"/>
    <dgm:cxn modelId="{1E3EA25C-C9BE-496E-875A-46D5B9E60844}" type="presParOf" srcId="{2F5BB14E-E02A-4306-9DE3-A78780F3E153}" destId="{0F6CB7A2-032E-4969-BC08-851D8B9B52EE}" srcOrd="1" destOrd="0" presId="urn:microsoft.com/office/officeart/2005/8/layout/hierarchy1"/>
    <dgm:cxn modelId="{306FABF4-A5EF-420D-8F4A-6A8A8A02FBB0}" type="presParOf" srcId="{0F6CB7A2-032E-4969-BC08-851D8B9B52EE}" destId="{F7A4CB9D-67DB-4A87-838A-C30F61D4196E}" srcOrd="0" destOrd="0" presId="urn:microsoft.com/office/officeart/2005/8/layout/hierarchy1"/>
    <dgm:cxn modelId="{624B3C38-4A65-4E65-B619-7093EACE1F68}" type="presParOf" srcId="{0F6CB7A2-032E-4969-BC08-851D8B9B52EE}" destId="{FEF9B94F-0724-49BF-87A4-BEF7A81625F6}" srcOrd="1" destOrd="0" presId="urn:microsoft.com/office/officeart/2005/8/layout/hierarchy1"/>
    <dgm:cxn modelId="{BE454E87-5DE8-4502-9AEE-1324C8444033}" type="presParOf" srcId="{FEF9B94F-0724-49BF-87A4-BEF7A81625F6}" destId="{9E9A9FC8-1165-4466-9155-8857BB581793}" srcOrd="0" destOrd="0" presId="urn:microsoft.com/office/officeart/2005/8/layout/hierarchy1"/>
    <dgm:cxn modelId="{5728CA0E-5396-4DB7-9A8B-9C5AB265021D}" type="presParOf" srcId="{9E9A9FC8-1165-4466-9155-8857BB581793}" destId="{B75D8EB3-160F-4274-B93A-A850D51FB0E8}" srcOrd="0" destOrd="0" presId="urn:microsoft.com/office/officeart/2005/8/layout/hierarchy1"/>
    <dgm:cxn modelId="{AAC2BD0F-FD67-40F8-87B2-1BB6B07E36EC}" type="presParOf" srcId="{9E9A9FC8-1165-4466-9155-8857BB581793}" destId="{29F70095-E2F0-4051-A842-EBDFEAF4E13C}" srcOrd="1" destOrd="0" presId="urn:microsoft.com/office/officeart/2005/8/layout/hierarchy1"/>
    <dgm:cxn modelId="{1AFF8A0E-36E4-4F6F-844D-F52C290F8B7D}" type="presParOf" srcId="{FEF9B94F-0724-49BF-87A4-BEF7A81625F6}" destId="{8DB2E441-3910-45E0-9663-6702B3876310}" srcOrd="1" destOrd="0" presId="urn:microsoft.com/office/officeart/2005/8/layout/hierarchy1"/>
    <dgm:cxn modelId="{5F04C67C-0D44-4259-A776-3A2F9D80672F}" type="presParOf" srcId="{0F6CB7A2-032E-4969-BC08-851D8B9B52EE}" destId="{0D5F74FB-FA4A-4922-B2D5-43BBF8B9DC91}" srcOrd="2" destOrd="0" presId="urn:microsoft.com/office/officeart/2005/8/layout/hierarchy1"/>
    <dgm:cxn modelId="{8C80BEBC-37B2-48A3-AD68-0207F6B76702}" type="presParOf" srcId="{0F6CB7A2-032E-4969-BC08-851D8B9B52EE}" destId="{625C7FCA-331A-427E-B3D0-34F5B7EF4015}" srcOrd="3" destOrd="0" presId="urn:microsoft.com/office/officeart/2005/8/layout/hierarchy1"/>
    <dgm:cxn modelId="{09DE4C96-ADE3-49D6-B919-8E4B5EBA5A29}" type="presParOf" srcId="{625C7FCA-331A-427E-B3D0-34F5B7EF4015}" destId="{8C3F2AC6-0830-491D-ABD8-A40EB2203846}" srcOrd="0" destOrd="0" presId="urn:microsoft.com/office/officeart/2005/8/layout/hierarchy1"/>
    <dgm:cxn modelId="{8D8E0A70-68DB-4B62-9D10-34301D7048F2}" type="presParOf" srcId="{8C3F2AC6-0830-491D-ABD8-A40EB2203846}" destId="{BE65639B-8AB2-4800-AB12-ABD9604A54DA}" srcOrd="0" destOrd="0" presId="urn:microsoft.com/office/officeart/2005/8/layout/hierarchy1"/>
    <dgm:cxn modelId="{34EF9639-46DB-4824-B700-BD34C0F3FFDC}" type="presParOf" srcId="{8C3F2AC6-0830-491D-ABD8-A40EB2203846}" destId="{5214FB9C-86FF-4357-9720-5A2F5C397760}" srcOrd="1" destOrd="0" presId="urn:microsoft.com/office/officeart/2005/8/layout/hierarchy1"/>
    <dgm:cxn modelId="{CBD52DEA-06FE-48ED-9768-D80FEBF54A35}" type="presParOf" srcId="{625C7FCA-331A-427E-B3D0-34F5B7EF4015}" destId="{FD72EAA7-4A45-4CC4-9456-11A25FB62CB0}" srcOrd="1" destOrd="0" presId="urn:microsoft.com/office/officeart/2005/8/layout/hierarchy1"/>
    <dgm:cxn modelId="{192C2AE9-E892-4DDF-9F26-BED791046D71}" type="presParOf" srcId="{0F6CB7A2-032E-4969-BC08-851D8B9B52EE}" destId="{1B9DF673-C8CC-4A6B-99C0-5E65233B020C}" srcOrd="4" destOrd="0" presId="urn:microsoft.com/office/officeart/2005/8/layout/hierarchy1"/>
    <dgm:cxn modelId="{7D38B266-C114-4E7B-9FFC-B47E99367209}" type="presParOf" srcId="{0F6CB7A2-032E-4969-BC08-851D8B9B52EE}" destId="{DC05AC8D-355B-4B2C-AE53-BEC637AC776A}" srcOrd="5" destOrd="0" presId="urn:microsoft.com/office/officeart/2005/8/layout/hierarchy1"/>
    <dgm:cxn modelId="{928F383B-86AE-43CB-B18B-2A23B1A9CE80}" type="presParOf" srcId="{DC05AC8D-355B-4B2C-AE53-BEC637AC776A}" destId="{0A21D92D-36F9-467D-9EAE-467B77633B6B}" srcOrd="0" destOrd="0" presId="urn:microsoft.com/office/officeart/2005/8/layout/hierarchy1"/>
    <dgm:cxn modelId="{A59D6F8B-FFE5-473A-9E1F-89B2F7C52CEE}" type="presParOf" srcId="{0A21D92D-36F9-467D-9EAE-467B77633B6B}" destId="{D1A1B78A-D55D-4A68-9B6D-AC64FC446C90}" srcOrd="0" destOrd="0" presId="urn:microsoft.com/office/officeart/2005/8/layout/hierarchy1"/>
    <dgm:cxn modelId="{F4149890-5AB0-4EC9-8525-CF25E60AE2BC}" type="presParOf" srcId="{0A21D92D-36F9-467D-9EAE-467B77633B6B}" destId="{DCC3964D-4AF1-4BB6-950C-15B3FF2BAD05}" srcOrd="1" destOrd="0" presId="urn:microsoft.com/office/officeart/2005/8/layout/hierarchy1"/>
    <dgm:cxn modelId="{4556B251-E1F9-4698-B1BA-16C9CF1F9ED7}" type="presParOf" srcId="{DC05AC8D-355B-4B2C-AE53-BEC637AC776A}" destId="{A8B98D98-A9DD-4145-BA2D-E4E2D734B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C9BF46-0377-46CA-BD55-D0DBF16D70C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8309D-A2D8-4336-8615-7865212AC61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dirty="0">
            <a:solidFill>
              <a:srgbClr val="990000"/>
            </a:solidFill>
          </a:endParaRPr>
        </a:p>
      </dgm:t>
    </dgm:pt>
    <dgm:pt modelId="{EB1B2CBC-1123-4CB8-9A1C-00AAED01D20F}" type="parTrans" cxnId="{89F629C0-052F-42CA-8800-6EC6FF327919}">
      <dgm:prSet/>
      <dgm:spPr/>
      <dgm:t>
        <a:bodyPr/>
        <a:lstStyle/>
        <a:p>
          <a:endParaRPr lang="ru-RU"/>
        </a:p>
      </dgm:t>
    </dgm:pt>
    <dgm:pt modelId="{B8DF2B80-A9F9-4693-8E59-3D6F0C6752CE}" type="sibTrans" cxnId="{89F629C0-052F-42CA-8800-6EC6FF327919}">
      <dgm:prSet/>
      <dgm:spPr/>
      <dgm:t>
        <a:bodyPr/>
        <a:lstStyle/>
        <a:p>
          <a:endParaRPr lang="ru-RU"/>
        </a:p>
      </dgm:t>
    </dgm:pt>
    <dgm:pt modelId="{52C06616-2E4C-401C-BBDB-396A5C043F2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dirty="0"/>
        </a:p>
      </dgm:t>
    </dgm:pt>
    <dgm:pt modelId="{B7E41ABC-106C-4AD5-9FA1-FFD0F91FE53A}" type="parTrans" cxnId="{7263F036-B360-459D-A593-87609960D286}">
      <dgm:prSet/>
      <dgm:spPr/>
      <dgm:t>
        <a:bodyPr/>
        <a:lstStyle/>
        <a:p>
          <a:endParaRPr lang="ru-RU"/>
        </a:p>
      </dgm:t>
    </dgm:pt>
    <dgm:pt modelId="{7B3B09C3-FAD4-4238-8C2C-68471E11FA68}" type="sibTrans" cxnId="{7263F036-B360-459D-A593-87609960D286}">
      <dgm:prSet/>
      <dgm:spPr/>
      <dgm:t>
        <a:bodyPr/>
        <a:lstStyle/>
        <a:p>
          <a:endParaRPr lang="ru-RU"/>
        </a:p>
      </dgm:t>
    </dgm:pt>
    <dgm:pt modelId="{E33B7B4D-E7A4-4A7B-BCD5-C4E64368865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dirty="0"/>
        </a:p>
      </dgm:t>
    </dgm:pt>
    <dgm:pt modelId="{804A042F-C8CB-42DD-A0D6-966C2B6FE8E2}" type="parTrans" cxnId="{0C64AB70-6F4E-4FAA-B51C-4F8A483EF049}">
      <dgm:prSet/>
      <dgm:spPr/>
      <dgm:t>
        <a:bodyPr/>
        <a:lstStyle/>
        <a:p>
          <a:endParaRPr lang="ru-RU"/>
        </a:p>
      </dgm:t>
    </dgm:pt>
    <dgm:pt modelId="{263F74EF-5CD1-40BA-974A-479C4E272982}" type="sibTrans" cxnId="{0C64AB70-6F4E-4FAA-B51C-4F8A483EF049}">
      <dgm:prSet/>
      <dgm:spPr/>
      <dgm:t>
        <a:bodyPr/>
        <a:lstStyle/>
        <a:p>
          <a:endParaRPr lang="ru-RU"/>
        </a:p>
      </dgm:t>
    </dgm:pt>
    <dgm:pt modelId="{542716DD-0077-49FD-AA2C-C2F552FB4FD5}">
      <dgm:prSet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dirty="0"/>
        </a:p>
      </dgm:t>
    </dgm:pt>
    <dgm:pt modelId="{F202C1AC-BACE-4FF9-8856-0AB16DB450E6}" type="parTrans" cxnId="{208D01D6-713A-4F71-BE93-79AF05C6B0C6}">
      <dgm:prSet/>
      <dgm:spPr/>
      <dgm:t>
        <a:bodyPr/>
        <a:lstStyle/>
        <a:p>
          <a:endParaRPr lang="ru-RU"/>
        </a:p>
      </dgm:t>
    </dgm:pt>
    <dgm:pt modelId="{D8BE9525-DCCF-4303-BC8C-1807339B0397}" type="sibTrans" cxnId="{208D01D6-713A-4F71-BE93-79AF05C6B0C6}">
      <dgm:prSet/>
      <dgm:spPr/>
      <dgm:t>
        <a:bodyPr/>
        <a:lstStyle/>
        <a:p>
          <a:endParaRPr lang="ru-RU"/>
        </a:p>
      </dgm:t>
    </dgm:pt>
    <dgm:pt modelId="{B4D85F44-1FCB-4A92-B9EF-C29EB24ECFAE}" type="pres">
      <dgm:prSet presAssocID="{40C9BF46-0377-46CA-BD55-D0DBF16D7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5BB14E-E02A-4306-9DE3-A78780F3E153}" type="pres">
      <dgm:prSet presAssocID="{4788309D-A2D8-4336-8615-7865212AC616}" presName="hierRoot1" presStyleCnt="0"/>
      <dgm:spPr/>
    </dgm:pt>
    <dgm:pt modelId="{34058D68-FE43-40D4-8844-7726725CF74C}" type="pres">
      <dgm:prSet presAssocID="{4788309D-A2D8-4336-8615-7865212AC616}" presName="composite" presStyleCnt="0"/>
      <dgm:spPr/>
    </dgm:pt>
    <dgm:pt modelId="{451DD73F-48FB-4142-83DD-DECACD5CB671}" type="pres">
      <dgm:prSet presAssocID="{4788309D-A2D8-4336-8615-7865212AC616}" presName="background" presStyleLbl="node0" presStyleIdx="0" presStyleCnt="1"/>
      <dgm:spPr/>
    </dgm:pt>
    <dgm:pt modelId="{CB8D44BB-5813-40D9-A9A9-7AA93BC0A621}" type="pres">
      <dgm:prSet presAssocID="{4788309D-A2D8-4336-8615-7865212AC616}" presName="text" presStyleLbl="fgAcc0" presStyleIdx="0" presStyleCnt="1" custScaleX="513170" custScaleY="7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CB7A2-032E-4969-BC08-851D8B9B52EE}" type="pres">
      <dgm:prSet presAssocID="{4788309D-A2D8-4336-8615-7865212AC616}" presName="hierChild2" presStyleCnt="0"/>
      <dgm:spPr/>
    </dgm:pt>
    <dgm:pt modelId="{F7A4CB9D-67DB-4A87-838A-C30F61D4196E}" type="pres">
      <dgm:prSet presAssocID="{B7E41ABC-106C-4AD5-9FA1-FFD0F91FE53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EF9B94F-0724-49BF-87A4-BEF7A81625F6}" type="pres">
      <dgm:prSet presAssocID="{52C06616-2E4C-401C-BBDB-396A5C043F20}" presName="hierRoot2" presStyleCnt="0"/>
      <dgm:spPr/>
    </dgm:pt>
    <dgm:pt modelId="{9E9A9FC8-1165-4466-9155-8857BB581793}" type="pres">
      <dgm:prSet presAssocID="{52C06616-2E4C-401C-BBDB-396A5C043F20}" presName="composite2" presStyleCnt="0"/>
      <dgm:spPr/>
    </dgm:pt>
    <dgm:pt modelId="{B75D8EB3-160F-4274-B93A-A850D51FB0E8}" type="pres">
      <dgm:prSet presAssocID="{52C06616-2E4C-401C-BBDB-396A5C043F20}" presName="background2" presStyleLbl="node2" presStyleIdx="0" presStyleCnt="3"/>
      <dgm:spPr/>
    </dgm:pt>
    <dgm:pt modelId="{29F70095-E2F0-4051-A842-EBDFEAF4E13C}" type="pres">
      <dgm:prSet presAssocID="{52C06616-2E4C-401C-BBDB-396A5C043F20}" presName="text2" presStyleLbl="fgAcc2" presStyleIdx="0" presStyleCnt="3" custScaleX="13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2E441-3910-45E0-9663-6702B3876310}" type="pres">
      <dgm:prSet presAssocID="{52C06616-2E4C-401C-BBDB-396A5C043F20}" presName="hierChild3" presStyleCnt="0"/>
      <dgm:spPr/>
    </dgm:pt>
    <dgm:pt modelId="{0D5F74FB-FA4A-4922-B2D5-43BBF8B9DC91}" type="pres">
      <dgm:prSet presAssocID="{F202C1AC-BACE-4FF9-8856-0AB16DB450E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5C7FCA-331A-427E-B3D0-34F5B7EF4015}" type="pres">
      <dgm:prSet presAssocID="{542716DD-0077-49FD-AA2C-C2F552FB4FD5}" presName="hierRoot2" presStyleCnt="0"/>
      <dgm:spPr/>
    </dgm:pt>
    <dgm:pt modelId="{8C3F2AC6-0830-491D-ABD8-A40EB2203846}" type="pres">
      <dgm:prSet presAssocID="{542716DD-0077-49FD-AA2C-C2F552FB4FD5}" presName="composite2" presStyleCnt="0"/>
      <dgm:spPr/>
    </dgm:pt>
    <dgm:pt modelId="{BE65639B-8AB2-4800-AB12-ABD9604A54DA}" type="pres">
      <dgm:prSet presAssocID="{542716DD-0077-49FD-AA2C-C2F552FB4FD5}" presName="background2" presStyleLbl="node2" presStyleIdx="1" presStyleCnt="3"/>
      <dgm:spPr/>
    </dgm:pt>
    <dgm:pt modelId="{5214FB9C-86FF-4357-9720-5A2F5C397760}" type="pres">
      <dgm:prSet presAssocID="{542716DD-0077-49FD-AA2C-C2F552FB4FD5}" presName="text2" presStyleLbl="fgAcc2" presStyleIdx="1" presStyleCnt="3" custScaleX="23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2EAA7-4A45-4CC4-9456-11A25FB62CB0}" type="pres">
      <dgm:prSet presAssocID="{542716DD-0077-49FD-AA2C-C2F552FB4FD5}" presName="hierChild3" presStyleCnt="0"/>
      <dgm:spPr/>
    </dgm:pt>
    <dgm:pt modelId="{1B9DF673-C8CC-4A6B-99C0-5E65233B020C}" type="pres">
      <dgm:prSet presAssocID="{804A042F-C8CB-42DD-A0D6-966C2B6FE8E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C05AC8D-355B-4B2C-AE53-BEC637AC776A}" type="pres">
      <dgm:prSet presAssocID="{E33B7B4D-E7A4-4A7B-BCD5-C4E64368865C}" presName="hierRoot2" presStyleCnt="0"/>
      <dgm:spPr/>
    </dgm:pt>
    <dgm:pt modelId="{0A21D92D-36F9-467D-9EAE-467B77633B6B}" type="pres">
      <dgm:prSet presAssocID="{E33B7B4D-E7A4-4A7B-BCD5-C4E64368865C}" presName="composite2" presStyleCnt="0"/>
      <dgm:spPr/>
    </dgm:pt>
    <dgm:pt modelId="{D1A1B78A-D55D-4A68-9B6D-AC64FC446C90}" type="pres">
      <dgm:prSet presAssocID="{E33B7B4D-E7A4-4A7B-BCD5-C4E64368865C}" presName="background2" presStyleLbl="node2" presStyleIdx="2" presStyleCnt="3"/>
      <dgm:spPr/>
    </dgm:pt>
    <dgm:pt modelId="{DCC3964D-4AF1-4BB6-950C-15B3FF2BAD05}" type="pres">
      <dgm:prSet presAssocID="{E33B7B4D-E7A4-4A7B-BCD5-C4E64368865C}" presName="text2" presStyleLbl="fgAcc2" presStyleIdx="2" presStyleCnt="3" custScaleX="258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8D98-A9DD-4145-BA2D-E4E2D734B63C}" type="pres">
      <dgm:prSet presAssocID="{E33B7B4D-E7A4-4A7B-BCD5-C4E64368865C}" presName="hierChild3" presStyleCnt="0"/>
      <dgm:spPr/>
    </dgm:pt>
  </dgm:ptLst>
  <dgm:cxnLst>
    <dgm:cxn modelId="{7263F036-B360-459D-A593-87609960D286}" srcId="{4788309D-A2D8-4336-8615-7865212AC616}" destId="{52C06616-2E4C-401C-BBDB-396A5C043F20}" srcOrd="0" destOrd="0" parTransId="{B7E41ABC-106C-4AD5-9FA1-FFD0F91FE53A}" sibTransId="{7B3B09C3-FAD4-4238-8C2C-68471E11FA68}"/>
    <dgm:cxn modelId="{208D01D6-713A-4F71-BE93-79AF05C6B0C6}" srcId="{4788309D-A2D8-4336-8615-7865212AC616}" destId="{542716DD-0077-49FD-AA2C-C2F552FB4FD5}" srcOrd="1" destOrd="0" parTransId="{F202C1AC-BACE-4FF9-8856-0AB16DB450E6}" sibTransId="{D8BE9525-DCCF-4303-BC8C-1807339B0397}"/>
    <dgm:cxn modelId="{B2CD5AEC-EC21-4C02-8FA4-4CBBF9DCA7AE}" type="presOf" srcId="{4788309D-A2D8-4336-8615-7865212AC616}" destId="{CB8D44BB-5813-40D9-A9A9-7AA93BC0A621}" srcOrd="0" destOrd="0" presId="urn:microsoft.com/office/officeart/2005/8/layout/hierarchy1"/>
    <dgm:cxn modelId="{6164D6D5-F8AD-4CA3-9F1D-FE3CE4858718}" type="presOf" srcId="{804A042F-C8CB-42DD-A0D6-966C2B6FE8E2}" destId="{1B9DF673-C8CC-4A6B-99C0-5E65233B020C}" srcOrd="0" destOrd="0" presId="urn:microsoft.com/office/officeart/2005/8/layout/hierarchy1"/>
    <dgm:cxn modelId="{346BC635-AFAF-4B27-858B-3D67B23D29A4}" type="presOf" srcId="{40C9BF46-0377-46CA-BD55-D0DBF16D70CE}" destId="{B4D85F44-1FCB-4A92-B9EF-C29EB24ECFAE}" srcOrd="0" destOrd="0" presId="urn:microsoft.com/office/officeart/2005/8/layout/hierarchy1"/>
    <dgm:cxn modelId="{8096BC04-B1C1-4F5E-9A8F-D30118C545F4}" type="presOf" srcId="{E33B7B4D-E7A4-4A7B-BCD5-C4E64368865C}" destId="{DCC3964D-4AF1-4BB6-950C-15B3FF2BAD05}" srcOrd="0" destOrd="0" presId="urn:microsoft.com/office/officeart/2005/8/layout/hierarchy1"/>
    <dgm:cxn modelId="{0C64AB70-6F4E-4FAA-B51C-4F8A483EF049}" srcId="{4788309D-A2D8-4336-8615-7865212AC616}" destId="{E33B7B4D-E7A4-4A7B-BCD5-C4E64368865C}" srcOrd="2" destOrd="0" parTransId="{804A042F-C8CB-42DD-A0D6-966C2B6FE8E2}" sibTransId="{263F74EF-5CD1-40BA-974A-479C4E272982}"/>
    <dgm:cxn modelId="{9E3708EA-8AFD-4C28-A7C1-320BA4E6F6AF}" type="presOf" srcId="{F202C1AC-BACE-4FF9-8856-0AB16DB450E6}" destId="{0D5F74FB-FA4A-4922-B2D5-43BBF8B9DC91}" srcOrd="0" destOrd="0" presId="urn:microsoft.com/office/officeart/2005/8/layout/hierarchy1"/>
    <dgm:cxn modelId="{1AB20792-943F-424E-99EB-25DF37BCEEA8}" type="presOf" srcId="{52C06616-2E4C-401C-BBDB-396A5C043F20}" destId="{29F70095-E2F0-4051-A842-EBDFEAF4E13C}" srcOrd="0" destOrd="0" presId="urn:microsoft.com/office/officeart/2005/8/layout/hierarchy1"/>
    <dgm:cxn modelId="{033CEE27-3012-4E20-9364-1A8E1007C9E0}" type="presOf" srcId="{B7E41ABC-106C-4AD5-9FA1-FFD0F91FE53A}" destId="{F7A4CB9D-67DB-4A87-838A-C30F61D4196E}" srcOrd="0" destOrd="0" presId="urn:microsoft.com/office/officeart/2005/8/layout/hierarchy1"/>
    <dgm:cxn modelId="{A441B827-EAAB-4D8F-8D7B-093BEA351E51}" type="presOf" srcId="{542716DD-0077-49FD-AA2C-C2F552FB4FD5}" destId="{5214FB9C-86FF-4357-9720-5A2F5C397760}" srcOrd="0" destOrd="0" presId="urn:microsoft.com/office/officeart/2005/8/layout/hierarchy1"/>
    <dgm:cxn modelId="{89F629C0-052F-42CA-8800-6EC6FF327919}" srcId="{40C9BF46-0377-46CA-BD55-D0DBF16D70CE}" destId="{4788309D-A2D8-4336-8615-7865212AC616}" srcOrd="0" destOrd="0" parTransId="{EB1B2CBC-1123-4CB8-9A1C-00AAED01D20F}" sibTransId="{B8DF2B80-A9F9-4693-8E59-3D6F0C6752CE}"/>
    <dgm:cxn modelId="{216D9C80-F413-4796-8D07-EFF1485AB69A}" type="presParOf" srcId="{B4D85F44-1FCB-4A92-B9EF-C29EB24ECFAE}" destId="{2F5BB14E-E02A-4306-9DE3-A78780F3E153}" srcOrd="0" destOrd="0" presId="urn:microsoft.com/office/officeart/2005/8/layout/hierarchy1"/>
    <dgm:cxn modelId="{8E1E19F7-78C6-4354-8820-882BD94BA4EB}" type="presParOf" srcId="{2F5BB14E-E02A-4306-9DE3-A78780F3E153}" destId="{34058D68-FE43-40D4-8844-7726725CF74C}" srcOrd="0" destOrd="0" presId="urn:microsoft.com/office/officeart/2005/8/layout/hierarchy1"/>
    <dgm:cxn modelId="{C730D67B-F75B-49C5-A900-103F59A8583F}" type="presParOf" srcId="{34058D68-FE43-40D4-8844-7726725CF74C}" destId="{451DD73F-48FB-4142-83DD-DECACD5CB671}" srcOrd="0" destOrd="0" presId="urn:microsoft.com/office/officeart/2005/8/layout/hierarchy1"/>
    <dgm:cxn modelId="{2181DFD2-7700-40D3-8091-E0A98A9620BC}" type="presParOf" srcId="{34058D68-FE43-40D4-8844-7726725CF74C}" destId="{CB8D44BB-5813-40D9-A9A9-7AA93BC0A621}" srcOrd="1" destOrd="0" presId="urn:microsoft.com/office/officeart/2005/8/layout/hierarchy1"/>
    <dgm:cxn modelId="{F24A7EE7-4CB6-4F30-B5CB-1EB4EA39378D}" type="presParOf" srcId="{2F5BB14E-E02A-4306-9DE3-A78780F3E153}" destId="{0F6CB7A2-032E-4969-BC08-851D8B9B52EE}" srcOrd="1" destOrd="0" presId="urn:microsoft.com/office/officeart/2005/8/layout/hierarchy1"/>
    <dgm:cxn modelId="{7293D47F-2B28-48A5-960E-95F4857A93E2}" type="presParOf" srcId="{0F6CB7A2-032E-4969-BC08-851D8B9B52EE}" destId="{F7A4CB9D-67DB-4A87-838A-C30F61D4196E}" srcOrd="0" destOrd="0" presId="urn:microsoft.com/office/officeart/2005/8/layout/hierarchy1"/>
    <dgm:cxn modelId="{DAF3AB38-D070-458D-B5DF-DE9C645D7BB4}" type="presParOf" srcId="{0F6CB7A2-032E-4969-BC08-851D8B9B52EE}" destId="{FEF9B94F-0724-49BF-87A4-BEF7A81625F6}" srcOrd="1" destOrd="0" presId="urn:microsoft.com/office/officeart/2005/8/layout/hierarchy1"/>
    <dgm:cxn modelId="{494AA420-F8F4-4996-A866-86EE2B4833D7}" type="presParOf" srcId="{FEF9B94F-0724-49BF-87A4-BEF7A81625F6}" destId="{9E9A9FC8-1165-4466-9155-8857BB581793}" srcOrd="0" destOrd="0" presId="urn:microsoft.com/office/officeart/2005/8/layout/hierarchy1"/>
    <dgm:cxn modelId="{B05A0208-3E0A-4D1E-AB8A-3DAA2437190A}" type="presParOf" srcId="{9E9A9FC8-1165-4466-9155-8857BB581793}" destId="{B75D8EB3-160F-4274-B93A-A850D51FB0E8}" srcOrd="0" destOrd="0" presId="urn:microsoft.com/office/officeart/2005/8/layout/hierarchy1"/>
    <dgm:cxn modelId="{7C862737-8AA3-466C-914B-91DD9DAE927A}" type="presParOf" srcId="{9E9A9FC8-1165-4466-9155-8857BB581793}" destId="{29F70095-E2F0-4051-A842-EBDFEAF4E13C}" srcOrd="1" destOrd="0" presId="urn:microsoft.com/office/officeart/2005/8/layout/hierarchy1"/>
    <dgm:cxn modelId="{ED211902-8CAA-4B66-841F-CB6D7300DB50}" type="presParOf" srcId="{FEF9B94F-0724-49BF-87A4-BEF7A81625F6}" destId="{8DB2E441-3910-45E0-9663-6702B3876310}" srcOrd="1" destOrd="0" presId="urn:microsoft.com/office/officeart/2005/8/layout/hierarchy1"/>
    <dgm:cxn modelId="{747C0CDA-D43B-4A37-9C02-A9E41BC8AA74}" type="presParOf" srcId="{0F6CB7A2-032E-4969-BC08-851D8B9B52EE}" destId="{0D5F74FB-FA4A-4922-B2D5-43BBF8B9DC91}" srcOrd="2" destOrd="0" presId="urn:microsoft.com/office/officeart/2005/8/layout/hierarchy1"/>
    <dgm:cxn modelId="{177D888C-757E-42AD-94B3-9594680C72DA}" type="presParOf" srcId="{0F6CB7A2-032E-4969-BC08-851D8B9B52EE}" destId="{625C7FCA-331A-427E-B3D0-34F5B7EF4015}" srcOrd="3" destOrd="0" presId="urn:microsoft.com/office/officeart/2005/8/layout/hierarchy1"/>
    <dgm:cxn modelId="{929940CA-67CA-4F52-B53D-FEA66C312118}" type="presParOf" srcId="{625C7FCA-331A-427E-B3D0-34F5B7EF4015}" destId="{8C3F2AC6-0830-491D-ABD8-A40EB2203846}" srcOrd="0" destOrd="0" presId="urn:microsoft.com/office/officeart/2005/8/layout/hierarchy1"/>
    <dgm:cxn modelId="{F119375B-BAE1-4F10-A582-EC705ED08DF3}" type="presParOf" srcId="{8C3F2AC6-0830-491D-ABD8-A40EB2203846}" destId="{BE65639B-8AB2-4800-AB12-ABD9604A54DA}" srcOrd="0" destOrd="0" presId="urn:microsoft.com/office/officeart/2005/8/layout/hierarchy1"/>
    <dgm:cxn modelId="{99F86EE5-646D-495B-8CE5-30A65EF11620}" type="presParOf" srcId="{8C3F2AC6-0830-491D-ABD8-A40EB2203846}" destId="{5214FB9C-86FF-4357-9720-5A2F5C397760}" srcOrd="1" destOrd="0" presId="urn:microsoft.com/office/officeart/2005/8/layout/hierarchy1"/>
    <dgm:cxn modelId="{7496005F-7807-430A-AFF1-3F440A014A6C}" type="presParOf" srcId="{625C7FCA-331A-427E-B3D0-34F5B7EF4015}" destId="{FD72EAA7-4A45-4CC4-9456-11A25FB62CB0}" srcOrd="1" destOrd="0" presId="urn:microsoft.com/office/officeart/2005/8/layout/hierarchy1"/>
    <dgm:cxn modelId="{94878F53-CC0F-4498-A591-AE2C2E1067A9}" type="presParOf" srcId="{0F6CB7A2-032E-4969-BC08-851D8B9B52EE}" destId="{1B9DF673-C8CC-4A6B-99C0-5E65233B020C}" srcOrd="4" destOrd="0" presId="urn:microsoft.com/office/officeart/2005/8/layout/hierarchy1"/>
    <dgm:cxn modelId="{125D651C-CF6A-4E94-865E-637033CCCBC1}" type="presParOf" srcId="{0F6CB7A2-032E-4969-BC08-851D8B9B52EE}" destId="{DC05AC8D-355B-4B2C-AE53-BEC637AC776A}" srcOrd="5" destOrd="0" presId="urn:microsoft.com/office/officeart/2005/8/layout/hierarchy1"/>
    <dgm:cxn modelId="{6E539A4A-DF0D-448E-8C78-3F43C6CE0959}" type="presParOf" srcId="{DC05AC8D-355B-4B2C-AE53-BEC637AC776A}" destId="{0A21D92D-36F9-467D-9EAE-467B77633B6B}" srcOrd="0" destOrd="0" presId="urn:microsoft.com/office/officeart/2005/8/layout/hierarchy1"/>
    <dgm:cxn modelId="{79CFEF7D-259B-4AB0-83D0-EF321FB908ED}" type="presParOf" srcId="{0A21D92D-36F9-467D-9EAE-467B77633B6B}" destId="{D1A1B78A-D55D-4A68-9B6D-AC64FC446C90}" srcOrd="0" destOrd="0" presId="urn:microsoft.com/office/officeart/2005/8/layout/hierarchy1"/>
    <dgm:cxn modelId="{84FC4EE6-C03A-4003-9068-B769598A08CF}" type="presParOf" srcId="{0A21D92D-36F9-467D-9EAE-467B77633B6B}" destId="{DCC3964D-4AF1-4BB6-950C-15B3FF2BAD05}" srcOrd="1" destOrd="0" presId="urn:microsoft.com/office/officeart/2005/8/layout/hierarchy1"/>
    <dgm:cxn modelId="{42B65A2D-0C22-4F58-B3FB-6FC4D0572235}" type="presParOf" srcId="{DC05AC8D-355B-4B2C-AE53-BEC637AC776A}" destId="{A8B98D98-A9DD-4145-BA2D-E4E2D734B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9BF46-0377-46CA-BD55-D0DBF16D70C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8309D-A2D8-4336-8615-7865212AC61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dirty="0">
            <a:solidFill>
              <a:srgbClr val="990000"/>
            </a:solidFill>
          </a:endParaRPr>
        </a:p>
      </dgm:t>
    </dgm:pt>
    <dgm:pt modelId="{EB1B2CBC-1123-4CB8-9A1C-00AAED01D20F}" type="parTrans" cxnId="{89F629C0-052F-42CA-8800-6EC6FF327919}">
      <dgm:prSet/>
      <dgm:spPr/>
      <dgm:t>
        <a:bodyPr/>
        <a:lstStyle/>
        <a:p>
          <a:endParaRPr lang="ru-RU"/>
        </a:p>
      </dgm:t>
    </dgm:pt>
    <dgm:pt modelId="{B8DF2B80-A9F9-4693-8E59-3D6F0C6752CE}" type="sibTrans" cxnId="{89F629C0-052F-42CA-8800-6EC6FF327919}">
      <dgm:prSet/>
      <dgm:spPr/>
      <dgm:t>
        <a:bodyPr/>
        <a:lstStyle/>
        <a:p>
          <a:endParaRPr lang="ru-RU"/>
        </a:p>
      </dgm:t>
    </dgm:pt>
    <dgm:pt modelId="{52C06616-2E4C-401C-BBDB-396A5C043F2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dirty="0"/>
        </a:p>
      </dgm:t>
    </dgm:pt>
    <dgm:pt modelId="{B7E41ABC-106C-4AD5-9FA1-FFD0F91FE53A}" type="parTrans" cxnId="{7263F036-B360-459D-A593-87609960D286}">
      <dgm:prSet/>
      <dgm:spPr/>
      <dgm:t>
        <a:bodyPr/>
        <a:lstStyle/>
        <a:p>
          <a:endParaRPr lang="ru-RU"/>
        </a:p>
      </dgm:t>
    </dgm:pt>
    <dgm:pt modelId="{7B3B09C3-FAD4-4238-8C2C-68471E11FA68}" type="sibTrans" cxnId="{7263F036-B360-459D-A593-87609960D286}">
      <dgm:prSet/>
      <dgm:spPr/>
      <dgm:t>
        <a:bodyPr/>
        <a:lstStyle/>
        <a:p>
          <a:endParaRPr lang="ru-RU"/>
        </a:p>
      </dgm:t>
    </dgm:pt>
    <dgm:pt modelId="{E33B7B4D-E7A4-4A7B-BCD5-C4E64368865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dirty="0"/>
        </a:p>
      </dgm:t>
    </dgm:pt>
    <dgm:pt modelId="{804A042F-C8CB-42DD-A0D6-966C2B6FE8E2}" type="parTrans" cxnId="{0C64AB70-6F4E-4FAA-B51C-4F8A483EF049}">
      <dgm:prSet/>
      <dgm:spPr/>
      <dgm:t>
        <a:bodyPr/>
        <a:lstStyle/>
        <a:p>
          <a:endParaRPr lang="ru-RU"/>
        </a:p>
      </dgm:t>
    </dgm:pt>
    <dgm:pt modelId="{263F74EF-5CD1-40BA-974A-479C4E272982}" type="sibTrans" cxnId="{0C64AB70-6F4E-4FAA-B51C-4F8A483EF049}">
      <dgm:prSet/>
      <dgm:spPr/>
      <dgm:t>
        <a:bodyPr/>
        <a:lstStyle/>
        <a:p>
          <a:endParaRPr lang="ru-RU"/>
        </a:p>
      </dgm:t>
    </dgm:pt>
    <dgm:pt modelId="{542716DD-0077-49FD-AA2C-C2F552FB4FD5}">
      <dgm:prSet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dirty="0"/>
        </a:p>
      </dgm:t>
    </dgm:pt>
    <dgm:pt modelId="{F202C1AC-BACE-4FF9-8856-0AB16DB450E6}" type="parTrans" cxnId="{208D01D6-713A-4F71-BE93-79AF05C6B0C6}">
      <dgm:prSet/>
      <dgm:spPr/>
      <dgm:t>
        <a:bodyPr/>
        <a:lstStyle/>
        <a:p>
          <a:endParaRPr lang="ru-RU"/>
        </a:p>
      </dgm:t>
    </dgm:pt>
    <dgm:pt modelId="{D8BE9525-DCCF-4303-BC8C-1807339B0397}" type="sibTrans" cxnId="{208D01D6-713A-4F71-BE93-79AF05C6B0C6}">
      <dgm:prSet/>
      <dgm:spPr/>
      <dgm:t>
        <a:bodyPr/>
        <a:lstStyle/>
        <a:p>
          <a:endParaRPr lang="ru-RU"/>
        </a:p>
      </dgm:t>
    </dgm:pt>
    <dgm:pt modelId="{B4D85F44-1FCB-4A92-B9EF-C29EB24ECFAE}" type="pres">
      <dgm:prSet presAssocID="{40C9BF46-0377-46CA-BD55-D0DBF16D7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5BB14E-E02A-4306-9DE3-A78780F3E153}" type="pres">
      <dgm:prSet presAssocID="{4788309D-A2D8-4336-8615-7865212AC616}" presName="hierRoot1" presStyleCnt="0"/>
      <dgm:spPr/>
    </dgm:pt>
    <dgm:pt modelId="{34058D68-FE43-40D4-8844-7726725CF74C}" type="pres">
      <dgm:prSet presAssocID="{4788309D-A2D8-4336-8615-7865212AC616}" presName="composite" presStyleCnt="0"/>
      <dgm:spPr/>
    </dgm:pt>
    <dgm:pt modelId="{451DD73F-48FB-4142-83DD-DECACD5CB671}" type="pres">
      <dgm:prSet presAssocID="{4788309D-A2D8-4336-8615-7865212AC616}" presName="background" presStyleLbl="node0" presStyleIdx="0" presStyleCnt="1"/>
      <dgm:spPr/>
    </dgm:pt>
    <dgm:pt modelId="{CB8D44BB-5813-40D9-A9A9-7AA93BC0A621}" type="pres">
      <dgm:prSet presAssocID="{4788309D-A2D8-4336-8615-7865212AC616}" presName="text" presStyleLbl="fgAcc0" presStyleIdx="0" presStyleCnt="1" custScaleX="513170" custScaleY="7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CB7A2-032E-4969-BC08-851D8B9B52EE}" type="pres">
      <dgm:prSet presAssocID="{4788309D-A2D8-4336-8615-7865212AC616}" presName="hierChild2" presStyleCnt="0"/>
      <dgm:spPr/>
    </dgm:pt>
    <dgm:pt modelId="{F7A4CB9D-67DB-4A87-838A-C30F61D4196E}" type="pres">
      <dgm:prSet presAssocID="{B7E41ABC-106C-4AD5-9FA1-FFD0F91FE53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EF9B94F-0724-49BF-87A4-BEF7A81625F6}" type="pres">
      <dgm:prSet presAssocID="{52C06616-2E4C-401C-BBDB-396A5C043F20}" presName="hierRoot2" presStyleCnt="0"/>
      <dgm:spPr/>
    </dgm:pt>
    <dgm:pt modelId="{9E9A9FC8-1165-4466-9155-8857BB581793}" type="pres">
      <dgm:prSet presAssocID="{52C06616-2E4C-401C-BBDB-396A5C043F20}" presName="composite2" presStyleCnt="0"/>
      <dgm:spPr/>
    </dgm:pt>
    <dgm:pt modelId="{B75D8EB3-160F-4274-B93A-A850D51FB0E8}" type="pres">
      <dgm:prSet presAssocID="{52C06616-2E4C-401C-BBDB-396A5C043F20}" presName="background2" presStyleLbl="node2" presStyleIdx="0" presStyleCnt="3"/>
      <dgm:spPr/>
    </dgm:pt>
    <dgm:pt modelId="{29F70095-E2F0-4051-A842-EBDFEAF4E13C}" type="pres">
      <dgm:prSet presAssocID="{52C06616-2E4C-401C-BBDB-396A5C043F20}" presName="text2" presStyleLbl="fgAcc2" presStyleIdx="0" presStyleCnt="3" custScaleX="13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2E441-3910-45E0-9663-6702B3876310}" type="pres">
      <dgm:prSet presAssocID="{52C06616-2E4C-401C-BBDB-396A5C043F20}" presName="hierChild3" presStyleCnt="0"/>
      <dgm:spPr/>
    </dgm:pt>
    <dgm:pt modelId="{0D5F74FB-FA4A-4922-B2D5-43BBF8B9DC91}" type="pres">
      <dgm:prSet presAssocID="{F202C1AC-BACE-4FF9-8856-0AB16DB450E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5C7FCA-331A-427E-B3D0-34F5B7EF4015}" type="pres">
      <dgm:prSet presAssocID="{542716DD-0077-49FD-AA2C-C2F552FB4FD5}" presName="hierRoot2" presStyleCnt="0"/>
      <dgm:spPr/>
    </dgm:pt>
    <dgm:pt modelId="{8C3F2AC6-0830-491D-ABD8-A40EB2203846}" type="pres">
      <dgm:prSet presAssocID="{542716DD-0077-49FD-AA2C-C2F552FB4FD5}" presName="composite2" presStyleCnt="0"/>
      <dgm:spPr/>
    </dgm:pt>
    <dgm:pt modelId="{BE65639B-8AB2-4800-AB12-ABD9604A54DA}" type="pres">
      <dgm:prSet presAssocID="{542716DD-0077-49FD-AA2C-C2F552FB4FD5}" presName="background2" presStyleLbl="node2" presStyleIdx="1" presStyleCnt="3"/>
      <dgm:spPr/>
    </dgm:pt>
    <dgm:pt modelId="{5214FB9C-86FF-4357-9720-5A2F5C397760}" type="pres">
      <dgm:prSet presAssocID="{542716DD-0077-49FD-AA2C-C2F552FB4FD5}" presName="text2" presStyleLbl="fgAcc2" presStyleIdx="1" presStyleCnt="3" custScaleX="23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2EAA7-4A45-4CC4-9456-11A25FB62CB0}" type="pres">
      <dgm:prSet presAssocID="{542716DD-0077-49FD-AA2C-C2F552FB4FD5}" presName="hierChild3" presStyleCnt="0"/>
      <dgm:spPr/>
    </dgm:pt>
    <dgm:pt modelId="{1B9DF673-C8CC-4A6B-99C0-5E65233B020C}" type="pres">
      <dgm:prSet presAssocID="{804A042F-C8CB-42DD-A0D6-966C2B6FE8E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C05AC8D-355B-4B2C-AE53-BEC637AC776A}" type="pres">
      <dgm:prSet presAssocID="{E33B7B4D-E7A4-4A7B-BCD5-C4E64368865C}" presName="hierRoot2" presStyleCnt="0"/>
      <dgm:spPr/>
    </dgm:pt>
    <dgm:pt modelId="{0A21D92D-36F9-467D-9EAE-467B77633B6B}" type="pres">
      <dgm:prSet presAssocID="{E33B7B4D-E7A4-4A7B-BCD5-C4E64368865C}" presName="composite2" presStyleCnt="0"/>
      <dgm:spPr/>
    </dgm:pt>
    <dgm:pt modelId="{D1A1B78A-D55D-4A68-9B6D-AC64FC446C90}" type="pres">
      <dgm:prSet presAssocID="{E33B7B4D-E7A4-4A7B-BCD5-C4E64368865C}" presName="background2" presStyleLbl="node2" presStyleIdx="2" presStyleCnt="3"/>
      <dgm:spPr/>
    </dgm:pt>
    <dgm:pt modelId="{DCC3964D-4AF1-4BB6-950C-15B3FF2BAD05}" type="pres">
      <dgm:prSet presAssocID="{E33B7B4D-E7A4-4A7B-BCD5-C4E64368865C}" presName="text2" presStyleLbl="fgAcc2" presStyleIdx="2" presStyleCnt="3" custScaleX="258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8D98-A9DD-4145-BA2D-E4E2D734B63C}" type="pres">
      <dgm:prSet presAssocID="{E33B7B4D-E7A4-4A7B-BCD5-C4E64368865C}" presName="hierChild3" presStyleCnt="0"/>
      <dgm:spPr/>
    </dgm:pt>
  </dgm:ptLst>
  <dgm:cxnLst>
    <dgm:cxn modelId="{7263F036-B360-459D-A593-87609960D286}" srcId="{4788309D-A2D8-4336-8615-7865212AC616}" destId="{52C06616-2E4C-401C-BBDB-396A5C043F20}" srcOrd="0" destOrd="0" parTransId="{B7E41ABC-106C-4AD5-9FA1-FFD0F91FE53A}" sibTransId="{7B3B09C3-FAD4-4238-8C2C-68471E11FA68}"/>
    <dgm:cxn modelId="{208D01D6-713A-4F71-BE93-79AF05C6B0C6}" srcId="{4788309D-A2D8-4336-8615-7865212AC616}" destId="{542716DD-0077-49FD-AA2C-C2F552FB4FD5}" srcOrd="1" destOrd="0" parTransId="{F202C1AC-BACE-4FF9-8856-0AB16DB450E6}" sibTransId="{D8BE9525-DCCF-4303-BC8C-1807339B0397}"/>
    <dgm:cxn modelId="{55958C44-1FB4-476A-A666-F92DADB30E85}" type="presOf" srcId="{804A042F-C8CB-42DD-A0D6-966C2B6FE8E2}" destId="{1B9DF673-C8CC-4A6B-99C0-5E65233B020C}" srcOrd="0" destOrd="0" presId="urn:microsoft.com/office/officeart/2005/8/layout/hierarchy1"/>
    <dgm:cxn modelId="{ABD65FF4-158F-4CB7-841D-8996A425BB62}" type="presOf" srcId="{52C06616-2E4C-401C-BBDB-396A5C043F20}" destId="{29F70095-E2F0-4051-A842-EBDFEAF4E13C}" srcOrd="0" destOrd="0" presId="urn:microsoft.com/office/officeart/2005/8/layout/hierarchy1"/>
    <dgm:cxn modelId="{F1BDF861-AF64-40D3-B0DC-E473F8EB7822}" type="presOf" srcId="{4788309D-A2D8-4336-8615-7865212AC616}" destId="{CB8D44BB-5813-40D9-A9A9-7AA93BC0A621}" srcOrd="0" destOrd="0" presId="urn:microsoft.com/office/officeart/2005/8/layout/hierarchy1"/>
    <dgm:cxn modelId="{6EA4E590-FED4-42D3-B86A-E6A3336AFC56}" type="presOf" srcId="{B7E41ABC-106C-4AD5-9FA1-FFD0F91FE53A}" destId="{F7A4CB9D-67DB-4A87-838A-C30F61D4196E}" srcOrd="0" destOrd="0" presId="urn:microsoft.com/office/officeart/2005/8/layout/hierarchy1"/>
    <dgm:cxn modelId="{16E43B34-C030-4043-AECE-928C22240321}" type="presOf" srcId="{E33B7B4D-E7A4-4A7B-BCD5-C4E64368865C}" destId="{DCC3964D-4AF1-4BB6-950C-15B3FF2BAD05}" srcOrd="0" destOrd="0" presId="urn:microsoft.com/office/officeart/2005/8/layout/hierarchy1"/>
    <dgm:cxn modelId="{0C64AB70-6F4E-4FAA-B51C-4F8A483EF049}" srcId="{4788309D-A2D8-4336-8615-7865212AC616}" destId="{E33B7B4D-E7A4-4A7B-BCD5-C4E64368865C}" srcOrd="2" destOrd="0" parTransId="{804A042F-C8CB-42DD-A0D6-966C2B6FE8E2}" sibTransId="{263F74EF-5CD1-40BA-974A-479C4E272982}"/>
    <dgm:cxn modelId="{670FD716-B38B-4391-828B-41D637BD62E4}" type="presOf" srcId="{542716DD-0077-49FD-AA2C-C2F552FB4FD5}" destId="{5214FB9C-86FF-4357-9720-5A2F5C397760}" srcOrd="0" destOrd="0" presId="urn:microsoft.com/office/officeart/2005/8/layout/hierarchy1"/>
    <dgm:cxn modelId="{69B9E625-466B-4356-9A0A-4856EAB2B03B}" type="presOf" srcId="{40C9BF46-0377-46CA-BD55-D0DBF16D70CE}" destId="{B4D85F44-1FCB-4A92-B9EF-C29EB24ECFAE}" srcOrd="0" destOrd="0" presId="urn:microsoft.com/office/officeart/2005/8/layout/hierarchy1"/>
    <dgm:cxn modelId="{8243ABF9-5650-4DF8-85F2-9984D5642A0A}" type="presOf" srcId="{F202C1AC-BACE-4FF9-8856-0AB16DB450E6}" destId="{0D5F74FB-FA4A-4922-B2D5-43BBF8B9DC91}" srcOrd="0" destOrd="0" presId="urn:microsoft.com/office/officeart/2005/8/layout/hierarchy1"/>
    <dgm:cxn modelId="{89F629C0-052F-42CA-8800-6EC6FF327919}" srcId="{40C9BF46-0377-46CA-BD55-D0DBF16D70CE}" destId="{4788309D-A2D8-4336-8615-7865212AC616}" srcOrd="0" destOrd="0" parTransId="{EB1B2CBC-1123-4CB8-9A1C-00AAED01D20F}" sibTransId="{B8DF2B80-A9F9-4693-8E59-3D6F0C6752CE}"/>
    <dgm:cxn modelId="{43F885FE-C9F8-4B42-92E1-C85431EFC501}" type="presParOf" srcId="{B4D85F44-1FCB-4A92-B9EF-C29EB24ECFAE}" destId="{2F5BB14E-E02A-4306-9DE3-A78780F3E153}" srcOrd="0" destOrd="0" presId="urn:microsoft.com/office/officeart/2005/8/layout/hierarchy1"/>
    <dgm:cxn modelId="{7D60D945-CB92-4C42-BACF-2C0C144F464D}" type="presParOf" srcId="{2F5BB14E-E02A-4306-9DE3-A78780F3E153}" destId="{34058D68-FE43-40D4-8844-7726725CF74C}" srcOrd="0" destOrd="0" presId="urn:microsoft.com/office/officeart/2005/8/layout/hierarchy1"/>
    <dgm:cxn modelId="{8945C2E4-6210-4F44-9389-CE63F3FEE08D}" type="presParOf" srcId="{34058D68-FE43-40D4-8844-7726725CF74C}" destId="{451DD73F-48FB-4142-83DD-DECACD5CB671}" srcOrd="0" destOrd="0" presId="urn:microsoft.com/office/officeart/2005/8/layout/hierarchy1"/>
    <dgm:cxn modelId="{292FD2DB-85C9-4340-96B9-679D952095E0}" type="presParOf" srcId="{34058D68-FE43-40D4-8844-7726725CF74C}" destId="{CB8D44BB-5813-40D9-A9A9-7AA93BC0A621}" srcOrd="1" destOrd="0" presId="urn:microsoft.com/office/officeart/2005/8/layout/hierarchy1"/>
    <dgm:cxn modelId="{219B9D7D-DC33-4B07-A1D2-8D31E911CC21}" type="presParOf" srcId="{2F5BB14E-E02A-4306-9DE3-A78780F3E153}" destId="{0F6CB7A2-032E-4969-BC08-851D8B9B52EE}" srcOrd="1" destOrd="0" presId="urn:microsoft.com/office/officeart/2005/8/layout/hierarchy1"/>
    <dgm:cxn modelId="{5DE48082-E157-4C5F-9C4B-D345D1487382}" type="presParOf" srcId="{0F6CB7A2-032E-4969-BC08-851D8B9B52EE}" destId="{F7A4CB9D-67DB-4A87-838A-C30F61D4196E}" srcOrd="0" destOrd="0" presId="urn:microsoft.com/office/officeart/2005/8/layout/hierarchy1"/>
    <dgm:cxn modelId="{CADD738E-A82D-4FBE-804A-F27F38B96C8A}" type="presParOf" srcId="{0F6CB7A2-032E-4969-BC08-851D8B9B52EE}" destId="{FEF9B94F-0724-49BF-87A4-BEF7A81625F6}" srcOrd="1" destOrd="0" presId="urn:microsoft.com/office/officeart/2005/8/layout/hierarchy1"/>
    <dgm:cxn modelId="{553EACD1-E8AE-43BE-B5AA-CDA9485AD304}" type="presParOf" srcId="{FEF9B94F-0724-49BF-87A4-BEF7A81625F6}" destId="{9E9A9FC8-1165-4466-9155-8857BB581793}" srcOrd="0" destOrd="0" presId="urn:microsoft.com/office/officeart/2005/8/layout/hierarchy1"/>
    <dgm:cxn modelId="{6D0C2640-3C52-4823-8E9A-CD85C4E47ABC}" type="presParOf" srcId="{9E9A9FC8-1165-4466-9155-8857BB581793}" destId="{B75D8EB3-160F-4274-B93A-A850D51FB0E8}" srcOrd="0" destOrd="0" presId="urn:microsoft.com/office/officeart/2005/8/layout/hierarchy1"/>
    <dgm:cxn modelId="{BADF75F4-6DBC-4EFE-8D51-0CD7BEA8ED19}" type="presParOf" srcId="{9E9A9FC8-1165-4466-9155-8857BB581793}" destId="{29F70095-E2F0-4051-A842-EBDFEAF4E13C}" srcOrd="1" destOrd="0" presId="urn:microsoft.com/office/officeart/2005/8/layout/hierarchy1"/>
    <dgm:cxn modelId="{B9784F48-63DE-4F65-90B9-6CFA35258671}" type="presParOf" srcId="{FEF9B94F-0724-49BF-87A4-BEF7A81625F6}" destId="{8DB2E441-3910-45E0-9663-6702B3876310}" srcOrd="1" destOrd="0" presId="urn:microsoft.com/office/officeart/2005/8/layout/hierarchy1"/>
    <dgm:cxn modelId="{C5E827B4-AE7C-4F18-88BA-914B4C4440BE}" type="presParOf" srcId="{0F6CB7A2-032E-4969-BC08-851D8B9B52EE}" destId="{0D5F74FB-FA4A-4922-B2D5-43BBF8B9DC91}" srcOrd="2" destOrd="0" presId="urn:microsoft.com/office/officeart/2005/8/layout/hierarchy1"/>
    <dgm:cxn modelId="{70AE4050-0716-448A-B1D5-3D405AB4EA37}" type="presParOf" srcId="{0F6CB7A2-032E-4969-BC08-851D8B9B52EE}" destId="{625C7FCA-331A-427E-B3D0-34F5B7EF4015}" srcOrd="3" destOrd="0" presId="urn:microsoft.com/office/officeart/2005/8/layout/hierarchy1"/>
    <dgm:cxn modelId="{53E32FCF-6EFD-4C01-83FA-991E2DF91692}" type="presParOf" srcId="{625C7FCA-331A-427E-B3D0-34F5B7EF4015}" destId="{8C3F2AC6-0830-491D-ABD8-A40EB2203846}" srcOrd="0" destOrd="0" presId="urn:microsoft.com/office/officeart/2005/8/layout/hierarchy1"/>
    <dgm:cxn modelId="{48E4CA46-C505-4A77-BE30-DFD22D505D2A}" type="presParOf" srcId="{8C3F2AC6-0830-491D-ABD8-A40EB2203846}" destId="{BE65639B-8AB2-4800-AB12-ABD9604A54DA}" srcOrd="0" destOrd="0" presId="urn:microsoft.com/office/officeart/2005/8/layout/hierarchy1"/>
    <dgm:cxn modelId="{599E833D-1959-4AA4-B24E-79DFBDD248E2}" type="presParOf" srcId="{8C3F2AC6-0830-491D-ABD8-A40EB2203846}" destId="{5214FB9C-86FF-4357-9720-5A2F5C397760}" srcOrd="1" destOrd="0" presId="urn:microsoft.com/office/officeart/2005/8/layout/hierarchy1"/>
    <dgm:cxn modelId="{8C7F1BD4-FEB9-440C-A840-7BAA2B46E26D}" type="presParOf" srcId="{625C7FCA-331A-427E-B3D0-34F5B7EF4015}" destId="{FD72EAA7-4A45-4CC4-9456-11A25FB62CB0}" srcOrd="1" destOrd="0" presId="urn:microsoft.com/office/officeart/2005/8/layout/hierarchy1"/>
    <dgm:cxn modelId="{EB855926-5DFD-4F70-ACB4-10F1610A5D4C}" type="presParOf" srcId="{0F6CB7A2-032E-4969-BC08-851D8B9B52EE}" destId="{1B9DF673-C8CC-4A6B-99C0-5E65233B020C}" srcOrd="4" destOrd="0" presId="urn:microsoft.com/office/officeart/2005/8/layout/hierarchy1"/>
    <dgm:cxn modelId="{07F2FF0B-C6D7-4B20-8975-28EB37E7A5FB}" type="presParOf" srcId="{0F6CB7A2-032E-4969-BC08-851D8B9B52EE}" destId="{DC05AC8D-355B-4B2C-AE53-BEC637AC776A}" srcOrd="5" destOrd="0" presId="urn:microsoft.com/office/officeart/2005/8/layout/hierarchy1"/>
    <dgm:cxn modelId="{7F1F88E8-D7E2-4F4F-94D7-00CFB04692D7}" type="presParOf" srcId="{DC05AC8D-355B-4B2C-AE53-BEC637AC776A}" destId="{0A21D92D-36F9-467D-9EAE-467B77633B6B}" srcOrd="0" destOrd="0" presId="urn:microsoft.com/office/officeart/2005/8/layout/hierarchy1"/>
    <dgm:cxn modelId="{56B23B91-3A0C-48E8-B333-4F2607C9EED5}" type="presParOf" srcId="{0A21D92D-36F9-467D-9EAE-467B77633B6B}" destId="{D1A1B78A-D55D-4A68-9B6D-AC64FC446C90}" srcOrd="0" destOrd="0" presId="urn:microsoft.com/office/officeart/2005/8/layout/hierarchy1"/>
    <dgm:cxn modelId="{5F58349A-F944-4E4B-B7C6-5A6AC19F3392}" type="presParOf" srcId="{0A21D92D-36F9-467D-9EAE-467B77633B6B}" destId="{DCC3964D-4AF1-4BB6-950C-15B3FF2BAD05}" srcOrd="1" destOrd="0" presId="urn:microsoft.com/office/officeart/2005/8/layout/hierarchy1"/>
    <dgm:cxn modelId="{1B8B72A7-F3B2-402B-B5BC-92814F4C08F9}" type="presParOf" srcId="{DC05AC8D-355B-4B2C-AE53-BEC637AC776A}" destId="{A8B98D98-A9DD-4145-BA2D-E4E2D734B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C9BF46-0377-46CA-BD55-D0DBF16D70C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8309D-A2D8-4336-8615-7865212AC61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dirty="0">
            <a:solidFill>
              <a:srgbClr val="990000"/>
            </a:solidFill>
          </a:endParaRPr>
        </a:p>
      </dgm:t>
    </dgm:pt>
    <dgm:pt modelId="{EB1B2CBC-1123-4CB8-9A1C-00AAED01D20F}" type="parTrans" cxnId="{89F629C0-052F-42CA-8800-6EC6FF327919}">
      <dgm:prSet/>
      <dgm:spPr/>
      <dgm:t>
        <a:bodyPr/>
        <a:lstStyle/>
        <a:p>
          <a:endParaRPr lang="ru-RU"/>
        </a:p>
      </dgm:t>
    </dgm:pt>
    <dgm:pt modelId="{B8DF2B80-A9F9-4693-8E59-3D6F0C6752CE}" type="sibTrans" cxnId="{89F629C0-052F-42CA-8800-6EC6FF327919}">
      <dgm:prSet/>
      <dgm:spPr/>
      <dgm:t>
        <a:bodyPr/>
        <a:lstStyle/>
        <a:p>
          <a:endParaRPr lang="ru-RU"/>
        </a:p>
      </dgm:t>
    </dgm:pt>
    <dgm:pt modelId="{52C06616-2E4C-401C-BBDB-396A5C043F20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dirty="0"/>
        </a:p>
      </dgm:t>
    </dgm:pt>
    <dgm:pt modelId="{B7E41ABC-106C-4AD5-9FA1-FFD0F91FE53A}" type="parTrans" cxnId="{7263F036-B360-459D-A593-87609960D286}">
      <dgm:prSet/>
      <dgm:spPr/>
      <dgm:t>
        <a:bodyPr/>
        <a:lstStyle/>
        <a:p>
          <a:endParaRPr lang="ru-RU"/>
        </a:p>
      </dgm:t>
    </dgm:pt>
    <dgm:pt modelId="{7B3B09C3-FAD4-4238-8C2C-68471E11FA68}" type="sibTrans" cxnId="{7263F036-B360-459D-A593-87609960D286}">
      <dgm:prSet/>
      <dgm:spPr/>
      <dgm:t>
        <a:bodyPr/>
        <a:lstStyle/>
        <a:p>
          <a:endParaRPr lang="ru-RU"/>
        </a:p>
      </dgm:t>
    </dgm:pt>
    <dgm:pt modelId="{E33B7B4D-E7A4-4A7B-BCD5-C4E64368865C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dirty="0"/>
        </a:p>
      </dgm:t>
    </dgm:pt>
    <dgm:pt modelId="{804A042F-C8CB-42DD-A0D6-966C2B6FE8E2}" type="parTrans" cxnId="{0C64AB70-6F4E-4FAA-B51C-4F8A483EF049}">
      <dgm:prSet/>
      <dgm:spPr/>
      <dgm:t>
        <a:bodyPr/>
        <a:lstStyle/>
        <a:p>
          <a:endParaRPr lang="ru-RU"/>
        </a:p>
      </dgm:t>
    </dgm:pt>
    <dgm:pt modelId="{263F74EF-5CD1-40BA-974A-479C4E272982}" type="sibTrans" cxnId="{0C64AB70-6F4E-4FAA-B51C-4F8A483EF049}">
      <dgm:prSet/>
      <dgm:spPr/>
      <dgm:t>
        <a:bodyPr/>
        <a:lstStyle/>
        <a:p>
          <a:endParaRPr lang="ru-RU"/>
        </a:p>
      </dgm:t>
    </dgm:pt>
    <dgm:pt modelId="{542716DD-0077-49FD-AA2C-C2F552FB4FD5}">
      <dgm:prSet custT="1"/>
      <dgm:spPr/>
      <dgm:t>
        <a:bodyPr/>
        <a:lstStyle/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r>
            <a: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dirty="0"/>
        </a:p>
      </dgm:t>
    </dgm:pt>
    <dgm:pt modelId="{F202C1AC-BACE-4FF9-8856-0AB16DB450E6}" type="parTrans" cxnId="{208D01D6-713A-4F71-BE93-79AF05C6B0C6}">
      <dgm:prSet/>
      <dgm:spPr/>
      <dgm:t>
        <a:bodyPr/>
        <a:lstStyle/>
        <a:p>
          <a:endParaRPr lang="ru-RU"/>
        </a:p>
      </dgm:t>
    </dgm:pt>
    <dgm:pt modelId="{D8BE9525-DCCF-4303-BC8C-1807339B0397}" type="sibTrans" cxnId="{208D01D6-713A-4F71-BE93-79AF05C6B0C6}">
      <dgm:prSet/>
      <dgm:spPr/>
      <dgm:t>
        <a:bodyPr/>
        <a:lstStyle/>
        <a:p>
          <a:endParaRPr lang="ru-RU"/>
        </a:p>
      </dgm:t>
    </dgm:pt>
    <dgm:pt modelId="{B4D85F44-1FCB-4A92-B9EF-C29EB24ECFAE}" type="pres">
      <dgm:prSet presAssocID="{40C9BF46-0377-46CA-BD55-D0DBF16D7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5BB14E-E02A-4306-9DE3-A78780F3E153}" type="pres">
      <dgm:prSet presAssocID="{4788309D-A2D8-4336-8615-7865212AC616}" presName="hierRoot1" presStyleCnt="0"/>
      <dgm:spPr/>
    </dgm:pt>
    <dgm:pt modelId="{34058D68-FE43-40D4-8844-7726725CF74C}" type="pres">
      <dgm:prSet presAssocID="{4788309D-A2D8-4336-8615-7865212AC616}" presName="composite" presStyleCnt="0"/>
      <dgm:spPr/>
    </dgm:pt>
    <dgm:pt modelId="{451DD73F-48FB-4142-83DD-DECACD5CB671}" type="pres">
      <dgm:prSet presAssocID="{4788309D-A2D8-4336-8615-7865212AC616}" presName="background" presStyleLbl="node0" presStyleIdx="0" presStyleCnt="1"/>
      <dgm:spPr/>
    </dgm:pt>
    <dgm:pt modelId="{CB8D44BB-5813-40D9-A9A9-7AA93BC0A621}" type="pres">
      <dgm:prSet presAssocID="{4788309D-A2D8-4336-8615-7865212AC616}" presName="text" presStyleLbl="fgAcc0" presStyleIdx="0" presStyleCnt="1" custScaleX="513170" custScaleY="7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6CB7A2-032E-4969-BC08-851D8B9B52EE}" type="pres">
      <dgm:prSet presAssocID="{4788309D-A2D8-4336-8615-7865212AC616}" presName="hierChild2" presStyleCnt="0"/>
      <dgm:spPr/>
    </dgm:pt>
    <dgm:pt modelId="{F7A4CB9D-67DB-4A87-838A-C30F61D4196E}" type="pres">
      <dgm:prSet presAssocID="{B7E41ABC-106C-4AD5-9FA1-FFD0F91FE53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EF9B94F-0724-49BF-87A4-BEF7A81625F6}" type="pres">
      <dgm:prSet presAssocID="{52C06616-2E4C-401C-BBDB-396A5C043F20}" presName="hierRoot2" presStyleCnt="0"/>
      <dgm:spPr/>
    </dgm:pt>
    <dgm:pt modelId="{9E9A9FC8-1165-4466-9155-8857BB581793}" type="pres">
      <dgm:prSet presAssocID="{52C06616-2E4C-401C-BBDB-396A5C043F20}" presName="composite2" presStyleCnt="0"/>
      <dgm:spPr/>
    </dgm:pt>
    <dgm:pt modelId="{B75D8EB3-160F-4274-B93A-A850D51FB0E8}" type="pres">
      <dgm:prSet presAssocID="{52C06616-2E4C-401C-BBDB-396A5C043F20}" presName="background2" presStyleLbl="node2" presStyleIdx="0" presStyleCnt="3"/>
      <dgm:spPr/>
    </dgm:pt>
    <dgm:pt modelId="{29F70095-E2F0-4051-A842-EBDFEAF4E13C}" type="pres">
      <dgm:prSet presAssocID="{52C06616-2E4C-401C-BBDB-396A5C043F20}" presName="text2" presStyleLbl="fgAcc2" presStyleIdx="0" presStyleCnt="3" custScaleX="13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2E441-3910-45E0-9663-6702B3876310}" type="pres">
      <dgm:prSet presAssocID="{52C06616-2E4C-401C-BBDB-396A5C043F20}" presName="hierChild3" presStyleCnt="0"/>
      <dgm:spPr/>
    </dgm:pt>
    <dgm:pt modelId="{0D5F74FB-FA4A-4922-B2D5-43BBF8B9DC91}" type="pres">
      <dgm:prSet presAssocID="{F202C1AC-BACE-4FF9-8856-0AB16DB450E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5C7FCA-331A-427E-B3D0-34F5B7EF4015}" type="pres">
      <dgm:prSet presAssocID="{542716DD-0077-49FD-AA2C-C2F552FB4FD5}" presName="hierRoot2" presStyleCnt="0"/>
      <dgm:spPr/>
    </dgm:pt>
    <dgm:pt modelId="{8C3F2AC6-0830-491D-ABD8-A40EB2203846}" type="pres">
      <dgm:prSet presAssocID="{542716DD-0077-49FD-AA2C-C2F552FB4FD5}" presName="composite2" presStyleCnt="0"/>
      <dgm:spPr/>
    </dgm:pt>
    <dgm:pt modelId="{BE65639B-8AB2-4800-AB12-ABD9604A54DA}" type="pres">
      <dgm:prSet presAssocID="{542716DD-0077-49FD-AA2C-C2F552FB4FD5}" presName="background2" presStyleLbl="node2" presStyleIdx="1" presStyleCnt="3"/>
      <dgm:spPr/>
    </dgm:pt>
    <dgm:pt modelId="{5214FB9C-86FF-4357-9720-5A2F5C397760}" type="pres">
      <dgm:prSet presAssocID="{542716DD-0077-49FD-AA2C-C2F552FB4FD5}" presName="text2" presStyleLbl="fgAcc2" presStyleIdx="1" presStyleCnt="3" custScaleX="23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2EAA7-4A45-4CC4-9456-11A25FB62CB0}" type="pres">
      <dgm:prSet presAssocID="{542716DD-0077-49FD-AA2C-C2F552FB4FD5}" presName="hierChild3" presStyleCnt="0"/>
      <dgm:spPr/>
    </dgm:pt>
    <dgm:pt modelId="{1B9DF673-C8CC-4A6B-99C0-5E65233B020C}" type="pres">
      <dgm:prSet presAssocID="{804A042F-C8CB-42DD-A0D6-966C2B6FE8E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C05AC8D-355B-4B2C-AE53-BEC637AC776A}" type="pres">
      <dgm:prSet presAssocID="{E33B7B4D-E7A4-4A7B-BCD5-C4E64368865C}" presName="hierRoot2" presStyleCnt="0"/>
      <dgm:spPr/>
    </dgm:pt>
    <dgm:pt modelId="{0A21D92D-36F9-467D-9EAE-467B77633B6B}" type="pres">
      <dgm:prSet presAssocID="{E33B7B4D-E7A4-4A7B-BCD5-C4E64368865C}" presName="composite2" presStyleCnt="0"/>
      <dgm:spPr/>
    </dgm:pt>
    <dgm:pt modelId="{D1A1B78A-D55D-4A68-9B6D-AC64FC446C90}" type="pres">
      <dgm:prSet presAssocID="{E33B7B4D-E7A4-4A7B-BCD5-C4E64368865C}" presName="background2" presStyleLbl="node2" presStyleIdx="2" presStyleCnt="3"/>
      <dgm:spPr/>
    </dgm:pt>
    <dgm:pt modelId="{DCC3964D-4AF1-4BB6-950C-15B3FF2BAD05}" type="pres">
      <dgm:prSet presAssocID="{E33B7B4D-E7A4-4A7B-BCD5-C4E64368865C}" presName="text2" presStyleLbl="fgAcc2" presStyleIdx="2" presStyleCnt="3" custScaleX="258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8D98-A9DD-4145-BA2D-E4E2D734B63C}" type="pres">
      <dgm:prSet presAssocID="{E33B7B4D-E7A4-4A7B-BCD5-C4E64368865C}" presName="hierChild3" presStyleCnt="0"/>
      <dgm:spPr/>
    </dgm:pt>
  </dgm:ptLst>
  <dgm:cxnLst>
    <dgm:cxn modelId="{DD432214-2483-40DF-A079-FBBAE5E6727D}" type="presOf" srcId="{542716DD-0077-49FD-AA2C-C2F552FB4FD5}" destId="{5214FB9C-86FF-4357-9720-5A2F5C397760}" srcOrd="0" destOrd="0" presId="urn:microsoft.com/office/officeart/2005/8/layout/hierarchy1"/>
    <dgm:cxn modelId="{7263F036-B360-459D-A593-87609960D286}" srcId="{4788309D-A2D8-4336-8615-7865212AC616}" destId="{52C06616-2E4C-401C-BBDB-396A5C043F20}" srcOrd="0" destOrd="0" parTransId="{B7E41ABC-106C-4AD5-9FA1-FFD0F91FE53A}" sibTransId="{7B3B09C3-FAD4-4238-8C2C-68471E11FA68}"/>
    <dgm:cxn modelId="{208D01D6-713A-4F71-BE93-79AF05C6B0C6}" srcId="{4788309D-A2D8-4336-8615-7865212AC616}" destId="{542716DD-0077-49FD-AA2C-C2F552FB4FD5}" srcOrd="1" destOrd="0" parTransId="{F202C1AC-BACE-4FF9-8856-0AB16DB450E6}" sibTransId="{D8BE9525-DCCF-4303-BC8C-1807339B0397}"/>
    <dgm:cxn modelId="{0594EEE7-8555-42F4-AFED-3185C7C7850E}" type="presOf" srcId="{E33B7B4D-E7A4-4A7B-BCD5-C4E64368865C}" destId="{DCC3964D-4AF1-4BB6-950C-15B3FF2BAD05}" srcOrd="0" destOrd="0" presId="urn:microsoft.com/office/officeart/2005/8/layout/hierarchy1"/>
    <dgm:cxn modelId="{CBC15701-EB68-4BB8-B5AE-847E02336B34}" type="presOf" srcId="{804A042F-C8CB-42DD-A0D6-966C2B6FE8E2}" destId="{1B9DF673-C8CC-4A6B-99C0-5E65233B020C}" srcOrd="0" destOrd="0" presId="urn:microsoft.com/office/officeart/2005/8/layout/hierarchy1"/>
    <dgm:cxn modelId="{72F23CCD-3060-41D5-BA8C-6CA9717F5AC9}" type="presOf" srcId="{B7E41ABC-106C-4AD5-9FA1-FFD0F91FE53A}" destId="{F7A4CB9D-67DB-4A87-838A-C30F61D4196E}" srcOrd="0" destOrd="0" presId="urn:microsoft.com/office/officeart/2005/8/layout/hierarchy1"/>
    <dgm:cxn modelId="{5FD094EF-E4B8-46C8-AE64-47284CB7DB0A}" type="presOf" srcId="{4788309D-A2D8-4336-8615-7865212AC616}" destId="{CB8D44BB-5813-40D9-A9A9-7AA93BC0A621}" srcOrd="0" destOrd="0" presId="urn:microsoft.com/office/officeart/2005/8/layout/hierarchy1"/>
    <dgm:cxn modelId="{0C64AB70-6F4E-4FAA-B51C-4F8A483EF049}" srcId="{4788309D-A2D8-4336-8615-7865212AC616}" destId="{E33B7B4D-E7A4-4A7B-BCD5-C4E64368865C}" srcOrd="2" destOrd="0" parTransId="{804A042F-C8CB-42DD-A0D6-966C2B6FE8E2}" sibTransId="{263F74EF-5CD1-40BA-974A-479C4E272982}"/>
    <dgm:cxn modelId="{1664C0C4-A74F-416B-926B-1E08D60790E1}" type="presOf" srcId="{F202C1AC-BACE-4FF9-8856-0AB16DB450E6}" destId="{0D5F74FB-FA4A-4922-B2D5-43BBF8B9DC91}" srcOrd="0" destOrd="0" presId="urn:microsoft.com/office/officeart/2005/8/layout/hierarchy1"/>
    <dgm:cxn modelId="{5865A89D-ABD7-47D2-AE9F-66B31486BC59}" type="presOf" srcId="{40C9BF46-0377-46CA-BD55-D0DBF16D70CE}" destId="{B4D85F44-1FCB-4A92-B9EF-C29EB24ECFAE}" srcOrd="0" destOrd="0" presId="urn:microsoft.com/office/officeart/2005/8/layout/hierarchy1"/>
    <dgm:cxn modelId="{A4CEACB8-924E-42C0-8A89-0346FBAF34D9}" type="presOf" srcId="{52C06616-2E4C-401C-BBDB-396A5C043F20}" destId="{29F70095-E2F0-4051-A842-EBDFEAF4E13C}" srcOrd="0" destOrd="0" presId="urn:microsoft.com/office/officeart/2005/8/layout/hierarchy1"/>
    <dgm:cxn modelId="{89F629C0-052F-42CA-8800-6EC6FF327919}" srcId="{40C9BF46-0377-46CA-BD55-D0DBF16D70CE}" destId="{4788309D-A2D8-4336-8615-7865212AC616}" srcOrd="0" destOrd="0" parTransId="{EB1B2CBC-1123-4CB8-9A1C-00AAED01D20F}" sibTransId="{B8DF2B80-A9F9-4693-8E59-3D6F0C6752CE}"/>
    <dgm:cxn modelId="{ED8EDD65-7963-4FA5-9099-61024A60D005}" type="presParOf" srcId="{B4D85F44-1FCB-4A92-B9EF-C29EB24ECFAE}" destId="{2F5BB14E-E02A-4306-9DE3-A78780F3E153}" srcOrd="0" destOrd="0" presId="urn:microsoft.com/office/officeart/2005/8/layout/hierarchy1"/>
    <dgm:cxn modelId="{A86F42D3-E1C2-40A4-AFA8-37BA4A6A94D3}" type="presParOf" srcId="{2F5BB14E-E02A-4306-9DE3-A78780F3E153}" destId="{34058D68-FE43-40D4-8844-7726725CF74C}" srcOrd="0" destOrd="0" presId="urn:microsoft.com/office/officeart/2005/8/layout/hierarchy1"/>
    <dgm:cxn modelId="{8A6F5517-2EDD-4EB0-8AEA-6660650999FC}" type="presParOf" srcId="{34058D68-FE43-40D4-8844-7726725CF74C}" destId="{451DD73F-48FB-4142-83DD-DECACD5CB671}" srcOrd="0" destOrd="0" presId="urn:microsoft.com/office/officeart/2005/8/layout/hierarchy1"/>
    <dgm:cxn modelId="{83BE8D0A-C20F-4970-A102-3CB92ADFFEC4}" type="presParOf" srcId="{34058D68-FE43-40D4-8844-7726725CF74C}" destId="{CB8D44BB-5813-40D9-A9A9-7AA93BC0A621}" srcOrd="1" destOrd="0" presId="urn:microsoft.com/office/officeart/2005/8/layout/hierarchy1"/>
    <dgm:cxn modelId="{4B1A8BF7-19D6-480F-99ED-958A65D45486}" type="presParOf" srcId="{2F5BB14E-E02A-4306-9DE3-A78780F3E153}" destId="{0F6CB7A2-032E-4969-BC08-851D8B9B52EE}" srcOrd="1" destOrd="0" presId="urn:microsoft.com/office/officeart/2005/8/layout/hierarchy1"/>
    <dgm:cxn modelId="{9C5FDD0A-D789-47D1-B1E4-1DDE5709F4EF}" type="presParOf" srcId="{0F6CB7A2-032E-4969-BC08-851D8B9B52EE}" destId="{F7A4CB9D-67DB-4A87-838A-C30F61D4196E}" srcOrd="0" destOrd="0" presId="urn:microsoft.com/office/officeart/2005/8/layout/hierarchy1"/>
    <dgm:cxn modelId="{D54E074E-598F-4613-BEF2-65E98D76DE17}" type="presParOf" srcId="{0F6CB7A2-032E-4969-BC08-851D8B9B52EE}" destId="{FEF9B94F-0724-49BF-87A4-BEF7A81625F6}" srcOrd="1" destOrd="0" presId="urn:microsoft.com/office/officeart/2005/8/layout/hierarchy1"/>
    <dgm:cxn modelId="{3658FB6C-179B-4090-81F7-4C2588159161}" type="presParOf" srcId="{FEF9B94F-0724-49BF-87A4-BEF7A81625F6}" destId="{9E9A9FC8-1165-4466-9155-8857BB581793}" srcOrd="0" destOrd="0" presId="urn:microsoft.com/office/officeart/2005/8/layout/hierarchy1"/>
    <dgm:cxn modelId="{1A6949E1-A7B9-49EE-94BD-62222298F027}" type="presParOf" srcId="{9E9A9FC8-1165-4466-9155-8857BB581793}" destId="{B75D8EB3-160F-4274-B93A-A850D51FB0E8}" srcOrd="0" destOrd="0" presId="urn:microsoft.com/office/officeart/2005/8/layout/hierarchy1"/>
    <dgm:cxn modelId="{73181052-B505-494F-BD71-25AAF74A5328}" type="presParOf" srcId="{9E9A9FC8-1165-4466-9155-8857BB581793}" destId="{29F70095-E2F0-4051-A842-EBDFEAF4E13C}" srcOrd="1" destOrd="0" presId="urn:microsoft.com/office/officeart/2005/8/layout/hierarchy1"/>
    <dgm:cxn modelId="{D2F93155-4D9E-48A3-B385-B9BD0AE2BACD}" type="presParOf" srcId="{FEF9B94F-0724-49BF-87A4-BEF7A81625F6}" destId="{8DB2E441-3910-45E0-9663-6702B3876310}" srcOrd="1" destOrd="0" presId="urn:microsoft.com/office/officeart/2005/8/layout/hierarchy1"/>
    <dgm:cxn modelId="{B193A0AA-06F3-437B-931B-062CDD630BA7}" type="presParOf" srcId="{0F6CB7A2-032E-4969-BC08-851D8B9B52EE}" destId="{0D5F74FB-FA4A-4922-B2D5-43BBF8B9DC91}" srcOrd="2" destOrd="0" presId="urn:microsoft.com/office/officeart/2005/8/layout/hierarchy1"/>
    <dgm:cxn modelId="{658C8FCF-AB71-4553-AF2E-FDA56EE399CF}" type="presParOf" srcId="{0F6CB7A2-032E-4969-BC08-851D8B9B52EE}" destId="{625C7FCA-331A-427E-B3D0-34F5B7EF4015}" srcOrd="3" destOrd="0" presId="urn:microsoft.com/office/officeart/2005/8/layout/hierarchy1"/>
    <dgm:cxn modelId="{6C8CA24D-4983-49FF-B7AE-F2D4C2003FB6}" type="presParOf" srcId="{625C7FCA-331A-427E-B3D0-34F5B7EF4015}" destId="{8C3F2AC6-0830-491D-ABD8-A40EB2203846}" srcOrd="0" destOrd="0" presId="urn:microsoft.com/office/officeart/2005/8/layout/hierarchy1"/>
    <dgm:cxn modelId="{090FDD0C-F661-4947-A742-58118710139A}" type="presParOf" srcId="{8C3F2AC6-0830-491D-ABD8-A40EB2203846}" destId="{BE65639B-8AB2-4800-AB12-ABD9604A54DA}" srcOrd="0" destOrd="0" presId="urn:microsoft.com/office/officeart/2005/8/layout/hierarchy1"/>
    <dgm:cxn modelId="{A1BA6C7B-CECF-4682-A7F3-DAEC26A5928C}" type="presParOf" srcId="{8C3F2AC6-0830-491D-ABD8-A40EB2203846}" destId="{5214FB9C-86FF-4357-9720-5A2F5C397760}" srcOrd="1" destOrd="0" presId="urn:microsoft.com/office/officeart/2005/8/layout/hierarchy1"/>
    <dgm:cxn modelId="{40B496ED-5B85-441A-B0B9-A39056FA6955}" type="presParOf" srcId="{625C7FCA-331A-427E-B3D0-34F5B7EF4015}" destId="{FD72EAA7-4A45-4CC4-9456-11A25FB62CB0}" srcOrd="1" destOrd="0" presId="urn:microsoft.com/office/officeart/2005/8/layout/hierarchy1"/>
    <dgm:cxn modelId="{C5E43C6D-FA28-4D75-B6BD-EA82EB16E94C}" type="presParOf" srcId="{0F6CB7A2-032E-4969-BC08-851D8B9B52EE}" destId="{1B9DF673-C8CC-4A6B-99C0-5E65233B020C}" srcOrd="4" destOrd="0" presId="urn:microsoft.com/office/officeart/2005/8/layout/hierarchy1"/>
    <dgm:cxn modelId="{59AD56CB-3558-46A7-B33A-E864902B28BC}" type="presParOf" srcId="{0F6CB7A2-032E-4969-BC08-851D8B9B52EE}" destId="{DC05AC8D-355B-4B2C-AE53-BEC637AC776A}" srcOrd="5" destOrd="0" presId="urn:microsoft.com/office/officeart/2005/8/layout/hierarchy1"/>
    <dgm:cxn modelId="{14A59A06-7342-4AE3-8AF8-197085E0CC93}" type="presParOf" srcId="{DC05AC8D-355B-4B2C-AE53-BEC637AC776A}" destId="{0A21D92D-36F9-467D-9EAE-467B77633B6B}" srcOrd="0" destOrd="0" presId="urn:microsoft.com/office/officeart/2005/8/layout/hierarchy1"/>
    <dgm:cxn modelId="{694F6CFA-45FC-4DED-8688-C67F25D33645}" type="presParOf" srcId="{0A21D92D-36F9-467D-9EAE-467B77633B6B}" destId="{D1A1B78A-D55D-4A68-9B6D-AC64FC446C90}" srcOrd="0" destOrd="0" presId="urn:microsoft.com/office/officeart/2005/8/layout/hierarchy1"/>
    <dgm:cxn modelId="{0035794C-736F-4C5B-9F82-DA1BA965D9DF}" type="presParOf" srcId="{0A21D92D-36F9-467D-9EAE-467B77633B6B}" destId="{DCC3964D-4AF1-4BB6-950C-15B3FF2BAD05}" srcOrd="1" destOrd="0" presId="urn:microsoft.com/office/officeart/2005/8/layout/hierarchy1"/>
    <dgm:cxn modelId="{8C5E4AD9-F9D9-4841-A72F-EDDA6BA0F872}" type="presParOf" srcId="{DC05AC8D-355B-4B2C-AE53-BEC637AC776A}" destId="{A8B98D98-A9DD-4145-BA2D-E4E2D734B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609781" y="307"/>
          <a:ext cx="5183596" cy="639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721680" y="106612"/>
          <a:ext cx="5183596" cy="639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90000"/>
              </a:solidFill>
              <a:latin typeface="Arial Black" pitchFamily="34" charset="0"/>
            </a:rPr>
            <a:t>Цели и задачи урока</a:t>
          </a:r>
          <a:endParaRPr lang="ru-RU" sz="2500" kern="1200" dirty="0">
            <a:solidFill>
              <a:srgbClr val="990000"/>
            </a:solidFill>
          </a:endParaRPr>
        </a:p>
      </dsp:txBody>
      <dsp:txXfrm>
        <a:off x="740410" y="125342"/>
        <a:ext cx="5146136" cy="6020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F673-C8CC-4A6B-99C0-5E65233B020C}">
      <dsp:nvSpPr>
        <dsp:cNvPr id="0" name=""/>
        <dsp:cNvSpPr/>
      </dsp:nvSpPr>
      <dsp:spPr>
        <a:xfrm>
          <a:off x="3935675" y="652959"/>
          <a:ext cx="2421617" cy="33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60"/>
              </a:lnTo>
              <a:lnTo>
                <a:pt x="2421617" y="231360"/>
              </a:lnTo>
              <a:lnTo>
                <a:pt x="2421617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74FB-FA4A-4922-B2D5-43BBF8B9DC91}">
      <dsp:nvSpPr>
        <dsp:cNvPr id="0" name=""/>
        <dsp:cNvSpPr/>
      </dsp:nvSpPr>
      <dsp:spPr>
        <a:xfrm>
          <a:off x="3220947" y="652959"/>
          <a:ext cx="714728" cy="339501"/>
        </a:xfrm>
        <a:custGeom>
          <a:avLst/>
          <a:gdLst/>
          <a:ahLst/>
          <a:cxnLst/>
          <a:rect l="0" t="0" r="0" b="0"/>
          <a:pathLst>
            <a:path>
              <a:moveTo>
                <a:pt x="714728" y="0"/>
              </a:moveTo>
              <a:lnTo>
                <a:pt x="714728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4CB9D-67DB-4A87-838A-C30F61D4196E}">
      <dsp:nvSpPr>
        <dsp:cNvPr id="0" name=""/>
        <dsp:cNvSpPr/>
      </dsp:nvSpPr>
      <dsp:spPr>
        <a:xfrm>
          <a:off x="799329" y="652959"/>
          <a:ext cx="3136345" cy="339501"/>
        </a:xfrm>
        <a:custGeom>
          <a:avLst/>
          <a:gdLst/>
          <a:ahLst/>
          <a:cxnLst/>
          <a:rect l="0" t="0" r="0" b="0"/>
          <a:pathLst>
            <a:path>
              <a:moveTo>
                <a:pt x="3136345" y="0"/>
              </a:moveTo>
              <a:lnTo>
                <a:pt x="3136345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D73F-48FB-4142-83DD-DECACD5CB671}">
      <dsp:nvSpPr>
        <dsp:cNvPr id="0" name=""/>
        <dsp:cNvSpPr/>
      </dsp:nvSpPr>
      <dsp:spPr>
        <a:xfrm>
          <a:off x="940452" y="71883"/>
          <a:ext cx="5990446" cy="58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D44BB-5813-40D9-A9A9-7AA93BC0A621}">
      <dsp:nvSpPr>
        <dsp:cNvPr id="0" name=""/>
        <dsp:cNvSpPr/>
      </dsp:nvSpPr>
      <dsp:spPr>
        <a:xfrm>
          <a:off x="1070156" y="195103"/>
          <a:ext cx="5990446" cy="58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1087175" y="212122"/>
        <a:ext cx="5956408" cy="547037"/>
      </dsp:txXfrm>
    </dsp:sp>
    <dsp:sp modelId="{B75D8EB3-160F-4274-B93A-A850D51FB0E8}">
      <dsp:nvSpPr>
        <dsp:cNvPr id="0" name=""/>
        <dsp:cNvSpPr/>
      </dsp:nvSpPr>
      <dsp:spPr>
        <a:xfrm>
          <a:off x="5747" y="992460"/>
          <a:ext cx="1587164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70095-E2F0-4051-A842-EBDFEAF4E13C}">
      <dsp:nvSpPr>
        <dsp:cNvPr id="0" name=""/>
        <dsp:cNvSpPr/>
      </dsp:nvSpPr>
      <dsp:spPr>
        <a:xfrm>
          <a:off x="135452" y="1115680"/>
          <a:ext cx="1587164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kern="1200" dirty="0"/>
        </a:p>
      </dsp:txBody>
      <dsp:txXfrm>
        <a:off x="157163" y="1137391"/>
        <a:ext cx="1543742" cy="697839"/>
      </dsp:txXfrm>
    </dsp:sp>
    <dsp:sp modelId="{BE65639B-8AB2-4800-AB12-ABD9604A54DA}">
      <dsp:nvSpPr>
        <dsp:cNvPr id="0" name=""/>
        <dsp:cNvSpPr/>
      </dsp:nvSpPr>
      <dsp:spPr>
        <a:xfrm>
          <a:off x="1852321" y="992460"/>
          <a:ext cx="2737252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4FB9C-86FF-4357-9720-5A2F5C397760}">
      <dsp:nvSpPr>
        <dsp:cNvPr id="0" name=""/>
        <dsp:cNvSpPr/>
      </dsp:nvSpPr>
      <dsp:spPr>
        <a:xfrm>
          <a:off x="1982025" y="1115680"/>
          <a:ext cx="2737252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kern="1200" dirty="0"/>
        </a:p>
      </dsp:txBody>
      <dsp:txXfrm>
        <a:off x="2003736" y="1137391"/>
        <a:ext cx="2693830" cy="697839"/>
      </dsp:txXfrm>
    </dsp:sp>
    <dsp:sp modelId="{D1A1B78A-D55D-4A68-9B6D-AC64FC446C90}">
      <dsp:nvSpPr>
        <dsp:cNvPr id="0" name=""/>
        <dsp:cNvSpPr/>
      </dsp:nvSpPr>
      <dsp:spPr>
        <a:xfrm>
          <a:off x="4848982" y="992460"/>
          <a:ext cx="3016620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3964D-4AF1-4BB6-950C-15B3FF2BAD05}">
      <dsp:nvSpPr>
        <dsp:cNvPr id="0" name=""/>
        <dsp:cNvSpPr/>
      </dsp:nvSpPr>
      <dsp:spPr>
        <a:xfrm>
          <a:off x="4978687" y="1115680"/>
          <a:ext cx="3016620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kern="1200" dirty="0"/>
        </a:p>
      </dsp:txBody>
      <dsp:txXfrm>
        <a:off x="5000398" y="1137391"/>
        <a:ext cx="2973198" cy="6978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CB7F-30C1-45A8-B2CE-886436FE5F63}">
      <dsp:nvSpPr>
        <dsp:cNvPr id="0" name=""/>
        <dsp:cNvSpPr/>
      </dsp:nvSpPr>
      <dsp:spPr>
        <a:xfrm>
          <a:off x="7410870" y="3989065"/>
          <a:ext cx="91440" cy="299374"/>
        </a:xfrm>
        <a:custGeom>
          <a:avLst/>
          <a:gdLst/>
          <a:ahLst/>
          <a:cxnLst/>
          <a:rect l="0" t="0" r="0" b="0"/>
          <a:pathLst>
            <a:path>
              <a:moveTo>
                <a:pt x="51367" y="0"/>
              </a:moveTo>
              <a:lnTo>
                <a:pt x="51367" y="207352"/>
              </a:lnTo>
              <a:lnTo>
                <a:pt x="45720" y="207352"/>
              </a:lnTo>
              <a:lnTo>
                <a:pt x="45720" y="299374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CCB78-9B83-40F3-9726-36B9FEAD4E99}">
      <dsp:nvSpPr>
        <dsp:cNvPr id="0" name=""/>
        <dsp:cNvSpPr/>
      </dsp:nvSpPr>
      <dsp:spPr>
        <a:xfrm>
          <a:off x="6147450" y="3010495"/>
          <a:ext cx="1314787" cy="347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76"/>
              </a:lnTo>
              <a:lnTo>
                <a:pt x="1314787" y="255776"/>
              </a:lnTo>
              <a:lnTo>
                <a:pt x="1314787" y="347798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79C09-AFAF-47C8-9D50-C10155C172F6}">
      <dsp:nvSpPr>
        <dsp:cNvPr id="0" name=""/>
        <dsp:cNvSpPr/>
      </dsp:nvSpPr>
      <dsp:spPr>
        <a:xfrm>
          <a:off x="4483185" y="3991671"/>
          <a:ext cx="757633" cy="506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749"/>
              </a:lnTo>
              <a:lnTo>
                <a:pt x="757633" y="414749"/>
              </a:lnTo>
              <a:lnTo>
                <a:pt x="757633" y="50677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6FE8D-1C71-4306-8184-43137EEFDE71}">
      <dsp:nvSpPr>
        <dsp:cNvPr id="0" name=""/>
        <dsp:cNvSpPr/>
      </dsp:nvSpPr>
      <dsp:spPr>
        <a:xfrm>
          <a:off x="2629309" y="3991671"/>
          <a:ext cx="1853875" cy="504476"/>
        </a:xfrm>
        <a:custGeom>
          <a:avLst/>
          <a:gdLst/>
          <a:ahLst/>
          <a:cxnLst/>
          <a:rect l="0" t="0" r="0" b="0"/>
          <a:pathLst>
            <a:path>
              <a:moveTo>
                <a:pt x="1853875" y="0"/>
              </a:moveTo>
              <a:lnTo>
                <a:pt x="1853875" y="412453"/>
              </a:lnTo>
              <a:lnTo>
                <a:pt x="0" y="412453"/>
              </a:lnTo>
              <a:lnTo>
                <a:pt x="0" y="50447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6659F-1AE5-4869-B9E3-F51B6A49AFB5}">
      <dsp:nvSpPr>
        <dsp:cNvPr id="0" name=""/>
        <dsp:cNvSpPr/>
      </dsp:nvSpPr>
      <dsp:spPr>
        <a:xfrm>
          <a:off x="4483185" y="3010495"/>
          <a:ext cx="1664264" cy="350403"/>
        </a:xfrm>
        <a:custGeom>
          <a:avLst/>
          <a:gdLst/>
          <a:ahLst/>
          <a:cxnLst/>
          <a:rect l="0" t="0" r="0" b="0"/>
          <a:pathLst>
            <a:path>
              <a:moveTo>
                <a:pt x="1664264" y="0"/>
              </a:moveTo>
              <a:lnTo>
                <a:pt x="1664264" y="258381"/>
              </a:lnTo>
              <a:lnTo>
                <a:pt x="0" y="258381"/>
              </a:lnTo>
              <a:lnTo>
                <a:pt x="0" y="35040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5A2AA-4F98-48F7-AAD4-95CF563ADF6F}">
      <dsp:nvSpPr>
        <dsp:cNvPr id="0" name=""/>
        <dsp:cNvSpPr/>
      </dsp:nvSpPr>
      <dsp:spPr>
        <a:xfrm>
          <a:off x="6101730" y="2141691"/>
          <a:ext cx="91440" cy="2380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031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CF552-1FD3-421D-AE4C-095016850D3B}">
      <dsp:nvSpPr>
        <dsp:cNvPr id="0" name=""/>
        <dsp:cNvSpPr/>
      </dsp:nvSpPr>
      <dsp:spPr>
        <a:xfrm>
          <a:off x="3757641" y="1044402"/>
          <a:ext cx="2389808" cy="444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625"/>
              </a:lnTo>
              <a:lnTo>
                <a:pt x="2389808" y="352625"/>
              </a:lnTo>
              <a:lnTo>
                <a:pt x="2389808" y="44464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2B89A-E55E-45C8-997A-BF07CBECFB9D}">
      <dsp:nvSpPr>
        <dsp:cNvPr id="0" name=""/>
        <dsp:cNvSpPr/>
      </dsp:nvSpPr>
      <dsp:spPr>
        <a:xfrm>
          <a:off x="2788733" y="3095497"/>
          <a:ext cx="91440" cy="37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70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A54D7-B517-4BF5-8F65-AEBB2F78DAF8}">
      <dsp:nvSpPr>
        <dsp:cNvPr id="0" name=""/>
        <dsp:cNvSpPr/>
      </dsp:nvSpPr>
      <dsp:spPr>
        <a:xfrm>
          <a:off x="1952657" y="2119229"/>
          <a:ext cx="881795" cy="345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74"/>
              </a:lnTo>
              <a:lnTo>
                <a:pt x="881795" y="253474"/>
              </a:lnTo>
              <a:lnTo>
                <a:pt x="881795" y="34549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48B3-2E0C-4F46-AFE0-8313D61BD61F}">
      <dsp:nvSpPr>
        <dsp:cNvPr id="0" name=""/>
        <dsp:cNvSpPr/>
      </dsp:nvSpPr>
      <dsp:spPr>
        <a:xfrm>
          <a:off x="1064051" y="3095497"/>
          <a:ext cx="91440" cy="37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70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8FAAD-4BBF-46F2-852C-988812CF9C64}">
      <dsp:nvSpPr>
        <dsp:cNvPr id="0" name=""/>
        <dsp:cNvSpPr/>
      </dsp:nvSpPr>
      <dsp:spPr>
        <a:xfrm>
          <a:off x="1109771" y="2119229"/>
          <a:ext cx="842886" cy="345496"/>
        </a:xfrm>
        <a:custGeom>
          <a:avLst/>
          <a:gdLst/>
          <a:ahLst/>
          <a:cxnLst/>
          <a:rect l="0" t="0" r="0" b="0"/>
          <a:pathLst>
            <a:path>
              <a:moveTo>
                <a:pt x="842886" y="0"/>
              </a:moveTo>
              <a:lnTo>
                <a:pt x="842886" y="253474"/>
              </a:lnTo>
              <a:lnTo>
                <a:pt x="0" y="253474"/>
              </a:lnTo>
              <a:lnTo>
                <a:pt x="0" y="34549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F3B3F-73AC-44CE-A974-67FBDE561558}">
      <dsp:nvSpPr>
        <dsp:cNvPr id="0" name=""/>
        <dsp:cNvSpPr/>
      </dsp:nvSpPr>
      <dsp:spPr>
        <a:xfrm>
          <a:off x="1952657" y="1044402"/>
          <a:ext cx="1804983" cy="444647"/>
        </a:xfrm>
        <a:custGeom>
          <a:avLst/>
          <a:gdLst/>
          <a:ahLst/>
          <a:cxnLst/>
          <a:rect l="0" t="0" r="0" b="0"/>
          <a:pathLst>
            <a:path>
              <a:moveTo>
                <a:pt x="1804983" y="0"/>
              </a:moveTo>
              <a:lnTo>
                <a:pt x="1804983" y="352625"/>
              </a:lnTo>
              <a:lnTo>
                <a:pt x="0" y="352625"/>
              </a:lnTo>
              <a:lnTo>
                <a:pt x="0" y="44464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3BB9B-BFF1-4857-9502-66C455BEAFBB}">
      <dsp:nvSpPr>
        <dsp:cNvPr id="0" name=""/>
        <dsp:cNvSpPr/>
      </dsp:nvSpPr>
      <dsp:spPr>
        <a:xfrm>
          <a:off x="2071706" y="593772"/>
          <a:ext cx="3371870" cy="450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6C704-C981-4CF5-A52A-77CB5132C292}">
      <dsp:nvSpPr>
        <dsp:cNvPr id="0" name=""/>
        <dsp:cNvSpPr/>
      </dsp:nvSpPr>
      <dsp:spPr>
        <a:xfrm>
          <a:off x="2182077" y="698625"/>
          <a:ext cx="3371870" cy="450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0000"/>
              </a:solidFill>
            </a:rPr>
            <a:t>О</a:t>
          </a:r>
          <a:r>
            <a:rPr lang="ru-RU" sz="2000" kern="1200" dirty="0" smtClean="0"/>
            <a:t> или </a:t>
          </a:r>
          <a:r>
            <a:rPr lang="ru-RU" sz="2000" b="1" kern="1200" dirty="0" smtClean="0">
              <a:solidFill>
                <a:srgbClr val="990000"/>
              </a:solidFill>
            </a:rPr>
            <a:t>Ё </a:t>
          </a:r>
          <a:r>
            <a:rPr lang="ru-RU" sz="2000" kern="1200" dirty="0" smtClean="0"/>
            <a:t>в корне?</a:t>
          </a:r>
          <a:endParaRPr lang="ru-RU" sz="2000" kern="1200" dirty="0"/>
        </a:p>
      </dsp:txBody>
      <dsp:txXfrm>
        <a:off x="2195276" y="711824"/>
        <a:ext cx="3345472" cy="424232"/>
      </dsp:txXfrm>
    </dsp:sp>
    <dsp:sp modelId="{345D595A-9E57-4E48-8387-A36D3D4177A4}">
      <dsp:nvSpPr>
        <dsp:cNvPr id="0" name=""/>
        <dsp:cNvSpPr/>
      </dsp:nvSpPr>
      <dsp:spPr>
        <a:xfrm>
          <a:off x="5647" y="1489049"/>
          <a:ext cx="3894020" cy="63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2FCDCE-E255-4ACB-B42C-EEC8DF0A2DE7}">
      <dsp:nvSpPr>
        <dsp:cNvPr id="0" name=""/>
        <dsp:cNvSpPr/>
      </dsp:nvSpPr>
      <dsp:spPr>
        <a:xfrm>
          <a:off x="116018" y="1593902"/>
          <a:ext cx="3894020" cy="630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ДА: Есть ли однокоренные слова с </a:t>
          </a:r>
          <a:r>
            <a:rPr lang="ru-RU" sz="2000" b="1" kern="1200" dirty="0" smtClean="0">
              <a:solidFill>
                <a:srgbClr val="990000"/>
              </a:solidFill>
            </a:rPr>
            <a:t>Е</a:t>
          </a:r>
          <a:r>
            <a:rPr lang="ru-RU" sz="2000" kern="1200" dirty="0" smtClean="0"/>
            <a:t>?</a:t>
          </a:r>
          <a:endParaRPr lang="ru-RU" sz="2000" kern="1200" dirty="0"/>
        </a:p>
      </dsp:txBody>
      <dsp:txXfrm>
        <a:off x="134475" y="1612359"/>
        <a:ext cx="3857106" cy="593265"/>
      </dsp:txXfrm>
    </dsp:sp>
    <dsp:sp modelId="{269E72C9-CDA3-4A8B-BC7D-6F4FCAB508D5}">
      <dsp:nvSpPr>
        <dsp:cNvPr id="0" name=""/>
        <dsp:cNvSpPr/>
      </dsp:nvSpPr>
      <dsp:spPr>
        <a:xfrm>
          <a:off x="405620" y="2464725"/>
          <a:ext cx="1408301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36F7C-F7BB-4A2C-B2FB-5274388C3229}">
      <dsp:nvSpPr>
        <dsp:cNvPr id="0" name=""/>
        <dsp:cNvSpPr/>
      </dsp:nvSpPr>
      <dsp:spPr>
        <a:xfrm>
          <a:off x="515991" y="2569578"/>
          <a:ext cx="1408301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ЕСТЬ: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пишем </a:t>
          </a:r>
          <a:r>
            <a:rPr lang="ru-RU" sz="2000" b="1" kern="1200" dirty="0" smtClean="0">
              <a:solidFill>
                <a:srgbClr val="990000"/>
              </a:solidFill>
            </a:rPr>
            <a:t>Ё</a:t>
          </a:r>
          <a:endParaRPr lang="ru-RU" sz="2000" b="1" kern="1200" dirty="0">
            <a:solidFill>
              <a:srgbClr val="990000"/>
            </a:solidFill>
          </a:endParaRPr>
        </a:p>
      </dsp:txBody>
      <dsp:txXfrm>
        <a:off x="534466" y="2588053"/>
        <a:ext cx="1371351" cy="593822"/>
      </dsp:txXfrm>
    </dsp:sp>
    <dsp:sp modelId="{D7901395-C0EA-4239-8A33-3BE9B73C1EA0}">
      <dsp:nvSpPr>
        <dsp:cNvPr id="0" name=""/>
        <dsp:cNvSpPr/>
      </dsp:nvSpPr>
      <dsp:spPr>
        <a:xfrm>
          <a:off x="317555" y="3473201"/>
          <a:ext cx="1584430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0FD0E-7F30-4B79-ADF2-4487B4E6CE33}">
      <dsp:nvSpPr>
        <dsp:cNvPr id="0" name=""/>
        <dsp:cNvSpPr/>
      </dsp:nvSpPr>
      <dsp:spPr>
        <a:xfrm>
          <a:off x="427927" y="3578054"/>
          <a:ext cx="1584430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</a:t>
          </a:r>
          <a:r>
            <a:rPr lang="ru-RU" sz="2000" b="1" u="sng" kern="1200" dirty="0" smtClean="0">
              <a:solidFill>
                <a:srgbClr val="990000"/>
              </a:solidFill>
            </a:rPr>
            <a:t>ё</a:t>
          </a:r>
          <a:r>
            <a:rPr lang="ru-RU" sz="2000" kern="1200" dirty="0" smtClean="0"/>
            <a:t>пот - ш</a:t>
          </a:r>
          <a:r>
            <a:rPr lang="ru-RU" sz="2000" b="1" i="0" u="sng" kern="1200" dirty="0" smtClean="0">
              <a:solidFill>
                <a:srgbClr val="990000"/>
              </a:solidFill>
            </a:rPr>
            <a:t>е</a:t>
          </a:r>
          <a:r>
            <a:rPr lang="ru-RU" sz="2000" kern="1200" dirty="0" smtClean="0"/>
            <a:t>пчет</a:t>
          </a:r>
          <a:endParaRPr lang="ru-RU" sz="2000" kern="1200" dirty="0"/>
        </a:p>
      </dsp:txBody>
      <dsp:txXfrm>
        <a:off x="446402" y="3596529"/>
        <a:ext cx="1547480" cy="593822"/>
      </dsp:txXfrm>
    </dsp:sp>
    <dsp:sp modelId="{A01B6CA1-5647-4362-BCC6-304B873F0E5B}">
      <dsp:nvSpPr>
        <dsp:cNvPr id="0" name=""/>
        <dsp:cNvSpPr/>
      </dsp:nvSpPr>
      <dsp:spPr>
        <a:xfrm>
          <a:off x="2169212" y="2464725"/>
          <a:ext cx="1330482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CEDFD-EDDE-4F5D-BB3F-EC280EDCBC69}">
      <dsp:nvSpPr>
        <dsp:cNvPr id="0" name=""/>
        <dsp:cNvSpPr/>
      </dsp:nvSpPr>
      <dsp:spPr>
        <a:xfrm>
          <a:off x="2279583" y="2569578"/>
          <a:ext cx="1330482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НЕТ: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пишем </a:t>
          </a:r>
          <a:r>
            <a:rPr lang="ru-RU" sz="2000" b="1" kern="1200" dirty="0" smtClean="0">
              <a:solidFill>
                <a:srgbClr val="990000"/>
              </a:solidFill>
            </a:rPr>
            <a:t>Е</a:t>
          </a:r>
          <a:endParaRPr lang="ru-RU" sz="2000" b="1" kern="1200" dirty="0">
            <a:solidFill>
              <a:srgbClr val="990000"/>
            </a:solidFill>
          </a:endParaRPr>
        </a:p>
      </dsp:txBody>
      <dsp:txXfrm>
        <a:off x="2298058" y="2588053"/>
        <a:ext cx="1293532" cy="593822"/>
      </dsp:txXfrm>
    </dsp:sp>
    <dsp:sp modelId="{08B5B590-DFB7-4E23-AD0A-6E2C38A5CC01}">
      <dsp:nvSpPr>
        <dsp:cNvPr id="0" name=""/>
        <dsp:cNvSpPr/>
      </dsp:nvSpPr>
      <dsp:spPr>
        <a:xfrm>
          <a:off x="2122729" y="3473201"/>
          <a:ext cx="1423449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7C8C3-80D4-4FCE-A680-BA9643C247D0}">
      <dsp:nvSpPr>
        <dsp:cNvPr id="0" name=""/>
        <dsp:cNvSpPr/>
      </dsp:nvSpPr>
      <dsp:spPr>
        <a:xfrm>
          <a:off x="2233100" y="3578054"/>
          <a:ext cx="1423449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</a:t>
          </a:r>
          <a:r>
            <a:rPr lang="ru-RU" sz="2000" b="1" u="sng" kern="1200" dirty="0" smtClean="0">
              <a:solidFill>
                <a:srgbClr val="990000"/>
              </a:solidFill>
            </a:rPr>
            <a:t>о</a:t>
          </a:r>
          <a:r>
            <a:rPr lang="ru-RU" sz="2000" kern="1200" dirty="0" smtClean="0"/>
            <a:t>рох (</a:t>
          </a:r>
          <a:r>
            <a:rPr lang="ru-RU" sz="2000" kern="1200" dirty="0" err="1" smtClean="0"/>
            <a:t>искл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2251575" y="3596529"/>
        <a:ext cx="1386499" cy="593822"/>
      </dsp:txXfrm>
    </dsp:sp>
    <dsp:sp modelId="{7428E3B1-6175-4746-87FD-C47F7302A778}">
      <dsp:nvSpPr>
        <dsp:cNvPr id="0" name=""/>
        <dsp:cNvSpPr/>
      </dsp:nvSpPr>
      <dsp:spPr>
        <a:xfrm>
          <a:off x="4868050" y="1489049"/>
          <a:ext cx="2558799" cy="652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F0782-8ED4-4ABC-91BD-70D19FC4F2BD}">
      <dsp:nvSpPr>
        <dsp:cNvPr id="0" name=""/>
        <dsp:cNvSpPr/>
      </dsp:nvSpPr>
      <dsp:spPr>
        <a:xfrm>
          <a:off x="4978421" y="1593902"/>
          <a:ext cx="2558799" cy="652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НЕТ: в суффиксе или окончании</a:t>
          </a:r>
          <a:endParaRPr lang="ru-RU" sz="2000" kern="1200" dirty="0"/>
        </a:p>
      </dsp:txBody>
      <dsp:txXfrm>
        <a:off x="4997536" y="1613017"/>
        <a:ext cx="2520569" cy="614411"/>
      </dsp:txXfrm>
    </dsp:sp>
    <dsp:sp modelId="{DF24C17D-22D7-4346-8488-B0E3883474D2}">
      <dsp:nvSpPr>
        <dsp:cNvPr id="0" name=""/>
        <dsp:cNvSpPr/>
      </dsp:nvSpPr>
      <dsp:spPr>
        <a:xfrm>
          <a:off x="4344231" y="2379722"/>
          <a:ext cx="3606438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5A8AC-134A-4ADD-9DDD-25F4FA3828E2}">
      <dsp:nvSpPr>
        <dsp:cNvPr id="0" name=""/>
        <dsp:cNvSpPr/>
      </dsp:nvSpPr>
      <dsp:spPr>
        <a:xfrm>
          <a:off x="4454602" y="2484575"/>
          <a:ext cx="3606438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Определяем часть речи</a:t>
          </a:r>
          <a:endParaRPr lang="ru-RU" sz="2000" kern="1200" dirty="0"/>
        </a:p>
      </dsp:txBody>
      <dsp:txXfrm>
        <a:off x="4473077" y="2503050"/>
        <a:ext cx="3569488" cy="593822"/>
      </dsp:txXfrm>
    </dsp:sp>
    <dsp:sp modelId="{675D23AF-FBF3-4804-AE4F-56C30F794A14}">
      <dsp:nvSpPr>
        <dsp:cNvPr id="0" name=""/>
        <dsp:cNvSpPr/>
      </dsp:nvSpPr>
      <dsp:spPr>
        <a:xfrm>
          <a:off x="3771937" y="3360898"/>
          <a:ext cx="1422495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71037-FDB2-4D51-8214-18A9830BBEC2}">
      <dsp:nvSpPr>
        <dsp:cNvPr id="0" name=""/>
        <dsp:cNvSpPr/>
      </dsp:nvSpPr>
      <dsp:spPr>
        <a:xfrm>
          <a:off x="3882309" y="3465751"/>
          <a:ext cx="1422495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Именная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наречие</a:t>
          </a:r>
          <a:endParaRPr lang="ru-RU" sz="2000" kern="1200" dirty="0"/>
        </a:p>
      </dsp:txBody>
      <dsp:txXfrm>
        <a:off x="3900784" y="3484226"/>
        <a:ext cx="1385545" cy="593822"/>
      </dsp:txXfrm>
    </dsp:sp>
    <dsp:sp modelId="{6C0476D1-F9D0-4D95-B4A3-57B06B0131FE}">
      <dsp:nvSpPr>
        <dsp:cNvPr id="0" name=""/>
        <dsp:cNvSpPr/>
      </dsp:nvSpPr>
      <dsp:spPr>
        <a:xfrm>
          <a:off x="1694177" y="4496147"/>
          <a:ext cx="1870264" cy="1410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F53690-952D-4F37-AE52-80DB62BCA868}">
      <dsp:nvSpPr>
        <dsp:cNvPr id="0" name=""/>
        <dsp:cNvSpPr/>
      </dsp:nvSpPr>
      <dsp:spPr>
        <a:xfrm>
          <a:off x="1804548" y="4600999"/>
          <a:ext cx="1870264" cy="141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Ударная </a:t>
          </a:r>
          <a:r>
            <a:rPr lang="ru-RU" sz="1800" b="1" u="none" kern="1200" dirty="0" smtClean="0">
              <a:solidFill>
                <a:srgbClr val="990000"/>
              </a:solidFill>
            </a:rPr>
            <a:t>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парч</a:t>
          </a:r>
          <a:r>
            <a:rPr lang="ru-RU" sz="1800" b="1" u="sng" kern="1200" dirty="0" smtClean="0">
              <a:solidFill>
                <a:srgbClr val="990000"/>
              </a:solidFill>
            </a:rPr>
            <a:t>о</a:t>
          </a:r>
          <a:r>
            <a:rPr lang="ru-RU" sz="1800" kern="1200" dirty="0" smtClean="0"/>
            <a:t>вый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свеч</a:t>
          </a:r>
          <a:r>
            <a:rPr lang="ru-RU" sz="1800" b="1" u="sng" kern="1200" dirty="0" smtClean="0">
              <a:solidFill>
                <a:srgbClr val="990000"/>
              </a:solidFill>
            </a:rPr>
            <a:t>о</a:t>
          </a:r>
          <a:r>
            <a:rPr lang="ru-RU" sz="1800" kern="1200" dirty="0" smtClean="0"/>
            <a:t>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горяч</a:t>
          </a:r>
          <a:r>
            <a:rPr lang="ru-RU" sz="1800" b="1" u="sng" kern="1200" dirty="0" smtClean="0">
              <a:solidFill>
                <a:srgbClr val="990000"/>
              </a:solidFill>
            </a:rPr>
            <a:t>о</a:t>
          </a:r>
          <a:endParaRPr lang="ru-RU" sz="1800" b="1" u="sng" kern="1200" dirty="0">
            <a:solidFill>
              <a:srgbClr val="990000"/>
            </a:solidFill>
          </a:endParaRPr>
        </a:p>
      </dsp:txBody>
      <dsp:txXfrm>
        <a:off x="1845873" y="4642324"/>
        <a:ext cx="1787614" cy="1328293"/>
      </dsp:txXfrm>
    </dsp:sp>
    <dsp:sp modelId="{6C9C4DBC-7037-4019-8C1F-C405851A7662}">
      <dsp:nvSpPr>
        <dsp:cNvPr id="0" name=""/>
        <dsp:cNvSpPr/>
      </dsp:nvSpPr>
      <dsp:spPr>
        <a:xfrm>
          <a:off x="4253694" y="4498443"/>
          <a:ext cx="1974247" cy="1410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1C140-C004-479F-8011-2ECB27DBEF7C}">
      <dsp:nvSpPr>
        <dsp:cNvPr id="0" name=""/>
        <dsp:cNvSpPr/>
      </dsp:nvSpPr>
      <dsp:spPr>
        <a:xfrm>
          <a:off x="4364066" y="4603295"/>
          <a:ext cx="1974247" cy="141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Безударная </a:t>
          </a:r>
          <a:r>
            <a:rPr lang="ru-RU" sz="1800" b="1" kern="1200" dirty="0" smtClean="0">
              <a:solidFill>
                <a:srgbClr val="990000"/>
              </a:solidFill>
            </a:rPr>
            <a:t>Е</a:t>
          </a:r>
          <a:r>
            <a:rPr lang="ru-RU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плюш</a:t>
          </a:r>
          <a:r>
            <a:rPr lang="ru-RU" sz="1800" b="1" u="sng" kern="1200" dirty="0" smtClean="0">
              <a:solidFill>
                <a:srgbClr val="990000"/>
              </a:solidFill>
            </a:rPr>
            <a:t>е</a:t>
          </a:r>
          <a:r>
            <a:rPr lang="ru-RU" sz="1800" kern="1200" dirty="0" smtClean="0"/>
            <a:t>вый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полотенц</a:t>
          </a:r>
          <a:r>
            <a:rPr lang="ru-RU" sz="1800" b="1" u="sng" kern="1200" dirty="0" smtClean="0">
              <a:solidFill>
                <a:srgbClr val="990000"/>
              </a:solidFill>
            </a:rPr>
            <a:t>е</a:t>
          </a:r>
          <a:r>
            <a:rPr lang="ru-RU" sz="1800" kern="1200" dirty="0" smtClean="0"/>
            <a:t>м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/>
            <a:t>зряч</a:t>
          </a:r>
          <a:r>
            <a:rPr lang="ru-RU" sz="1800" b="1" u="sng" kern="1200" dirty="0" smtClean="0">
              <a:solidFill>
                <a:srgbClr val="990000"/>
              </a:solidFill>
            </a:rPr>
            <a:t>е</a:t>
          </a:r>
          <a:r>
            <a:rPr lang="ru-RU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405391" y="4644620"/>
        <a:ext cx="1891597" cy="1328293"/>
      </dsp:txXfrm>
    </dsp:sp>
    <dsp:sp modelId="{82E8165D-2406-4DCF-A897-A368D877D26A}">
      <dsp:nvSpPr>
        <dsp:cNvPr id="0" name=""/>
        <dsp:cNvSpPr/>
      </dsp:nvSpPr>
      <dsp:spPr>
        <a:xfrm>
          <a:off x="6390848" y="3358293"/>
          <a:ext cx="2142778" cy="630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E8E98-14FA-44CF-A3C3-554B5CB1D4FD}">
      <dsp:nvSpPr>
        <dsp:cNvPr id="0" name=""/>
        <dsp:cNvSpPr/>
      </dsp:nvSpPr>
      <dsp:spPr>
        <a:xfrm>
          <a:off x="6501219" y="3463146"/>
          <a:ext cx="2142778" cy="63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Глагол,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глаг. формы</a:t>
          </a:r>
          <a:endParaRPr lang="ru-RU" sz="2000" kern="1200" dirty="0"/>
        </a:p>
      </dsp:txBody>
      <dsp:txXfrm>
        <a:off x="6519694" y="3481621"/>
        <a:ext cx="2105828" cy="593822"/>
      </dsp:txXfrm>
    </dsp:sp>
    <dsp:sp modelId="{34162E22-E943-4FCF-B6EB-AF07D7725895}">
      <dsp:nvSpPr>
        <dsp:cNvPr id="0" name=""/>
        <dsp:cNvSpPr/>
      </dsp:nvSpPr>
      <dsp:spPr>
        <a:xfrm>
          <a:off x="6731539" y="4288440"/>
          <a:ext cx="1450100" cy="1351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9E3567-EC47-43EB-B71D-6784558EE870}">
      <dsp:nvSpPr>
        <dsp:cNvPr id="0" name=""/>
        <dsp:cNvSpPr/>
      </dsp:nvSpPr>
      <dsp:spPr>
        <a:xfrm>
          <a:off x="6841911" y="4393292"/>
          <a:ext cx="1450100" cy="1351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Только </a:t>
          </a:r>
          <a:r>
            <a:rPr lang="ru-RU" sz="2000" b="1" kern="1200" dirty="0" smtClean="0">
              <a:solidFill>
                <a:srgbClr val="990000"/>
              </a:solidFill>
            </a:rPr>
            <a:t>Ё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теч</a:t>
          </a:r>
          <a:r>
            <a:rPr lang="ru-RU" sz="2000" b="1" u="sng" kern="1200" dirty="0" smtClean="0">
              <a:solidFill>
                <a:srgbClr val="990000"/>
              </a:solidFill>
            </a:rPr>
            <a:t>ё</a:t>
          </a:r>
          <a:r>
            <a:rPr lang="ru-RU" sz="2000" kern="1200" dirty="0" smtClean="0"/>
            <a:t>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/>
            <a:t>печ</a:t>
          </a:r>
          <a:r>
            <a:rPr lang="ru-RU" sz="2000" b="1" u="sng" kern="1200" dirty="0" smtClean="0">
              <a:solidFill>
                <a:srgbClr val="990000"/>
              </a:solidFill>
            </a:rPr>
            <a:t>ё</a:t>
          </a:r>
          <a:r>
            <a:rPr lang="ru-RU" sz="2000" kern="1200" dirty="0" smtClean="0"/>
            <a:t>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881484" y="4432865"/>
        <a:ext cx="1370954" cy="1271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02E8-69B7-4F87-BB16-3925C180FA35}">
      <dsp:nvSpPr>
        <dsp:cNvPr id="0" name=""/>
        <dsp:cNvSpPr/>
      </dsp:nvSpPr>
      <dsp:spPr>
        <a:xfrm>
          <a:off x="836595" y="-117800"/>
          <a:ext cx="4887217" cy="709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E1D75-183B-4641-B121-67053C4787D4}">
      <dsp:nvSpPr>
        <dsp:cNvPr id="0" name=""/>
        <dsp:cNvSpPr/>
      </dsp:nvSpPr>
      <dsp:spPr>
        <a:xfrm>
          <a:off x="991359" y="29225"/>
          <a:ext cx="4887217" cy="70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90000"/>
              </a:solidFill>
            </a:rPr>
            <a:t>Проверьте свои знания 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1012150" y="50016"/>
        <a:ext cx="4845635" cy="6682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02E8-69B7-4F87-BB16-3925C180FA35}">
      <dsp:nvSpPr>
        <dsp:cNvPr id="0" name=""/>
        <dsp:cNvSpPr/>
      </dsp:nvSpPr>
      <dsp:spPr>
        <a:xfrm>
          <a:off x="30818" y="-28983"/>
          <a:ext cx="1962835" cy="1457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E1D75-183B-4641-B121-67053C4787D4}">
      <dsp:nvSpPr>
        <dsp:cNvPr id="0" name=""/>
        <dsp:cNvSpPr/>
      </dsp:nvSpPr>
      <dsp:spPr>
        <a:xfrm>
          <a:off x="149486" y="83751"/>
          <a:ext cx="1962835" cy="145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hlinkClick xmlns:r="http://schemas.openxmlformats.org/officeDocument/2006/relationships" r:id="" action="ppaction://hlinksldjump"/>
            </a:rPr>
            <a:t>Диктант-шутка</a:t>
          </a:r>
          <a:endParaRPr lang="ru-RU" sz="2400" b="0" kern="1200" dirty="0"/>
        </a:p>
      </dsp:txBody>
      <dsp:txXfrm>
        <a:off x="192182" y="126447"/>
        <a:ext cx="1877443" cy="13723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02E8-69B7-4F87-BB16-3925C180FA35}">
      <dsp:nvSpPr>
        <dsp:cNvPr id="0" name=""/>
        <dsp:cNvSpPr/>
      </dsp:nvSpPr>
      <dsp:spPr>
        <a:xfrm>
          <a:off x="71" y="-26656"/>
          <a:ext cx="2060012" cy="1019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E1D75-183B-4641-B121-67053C4787D4}">
      <dsp:nvSpPr>
        <dsp:cNvPr id="0" name=""/>
        <dsp:cNvSpPr/>
      </dsp:nvSpPr>
      <dsp:spPr>
        <a:xfrm>
          <a:off x="83055" y="52177"/>
          <a:ext cx="2060012" cy="1019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hlinkClick xmlns:r="http://schemas.openxmlformats.org/officeDocument/2006/relationships" r:id="" action="ppaction://hlinksldjump"/>
            </a:rPr>
            <a:t>Кроссворд</a:t>
          </a:r>
          <a:endParaRPr lang="ru-RU" sz="2400" b="0" kern="1200" dirty="0"/>
        </a:p>
      </dsp:txBody>
      <dsp:txXfrm>
        <a:off x="112912" y="82034"/>
        <a:ext cx="2000298" cy="9596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02E8-69B7-4F87-BB16-3925C180FA35}">
      <dsp:nvSpPr>
        <dsp:cNvPr id="0" name=""/>
        <dsp:cNvSpPr/>
      </dsp:nvSpPr>
      <dsp:spPr>
        <a:xfrm>
          <a:off x="1449" y="93172"/>
          <a:ext cx="2018223" cy="978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E1D75-183B-4641-B121-67053C4787D4}">
      <dsp:nvSpPr>
        <dsp:cNvPr id="0" name=""/>
        <dsp:cNvSpPr/>
      </dsp:nvSpPr>
      <dsp:spPr>
        <a:xfrm>
          <a:off x="123466" y="209087"/>
          <a:ext cx="2018223" cy="978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hlinkClick xmlns:r="http://schemas.openxmlformats.org/officeDocument/2006/relationships" r:id="" action="ppaction://hlinksldjump"/>
            </a:rPr>
            <a:t>Поиграем!</a:t>
          </a:r>
          <a:endParaRPr lang="ru-RU" sz="2400" b="0" kern="1200" dirty="0"/>
        </a:p>
      </dsp:txBody>
      <dsp:txXfrm>
        <a:off x="152122" y="237743"/>
        <a:ext cx="1960911" cy="9210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02E8-69B7-4F87-BB16-3925C180FA35}">
      <dsp:nvSpPr>
        <dsp:cNvPr id="0" name=""/>
        <dsp:cNvSpPr/>
      </dsp:nvSpPr>
      <dsp:spPr>
        <a:xfrm>
          <a:off x="2899" y="272830"/>
          <a:ext cx="2018223" cy="105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E1D75-183B-4641-B121-67053C4787D4}">
      <dsp:nvSpPr>
        <dsp:cNvPr id="0" name=""/>
        <dsp:cNvSpPr/>
      </dsp:nvSpPr>
      <dsp:spPr>
        <a:xfrm>
          <a:off x="124916" y="388746"/>
          <a:ext cx="2018223" cy="1058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hlinkClick xmlns:r="http://schemas.openxmlformats.org/officeDocument/2006/relationships" r:id="" action="ppaction://hlinksldjump"/>
            </a:rPr>
            <a:t>Тест</a:t>
          </a:r>
          <a:endParaRPr lang="ru-RU" sz="2400" b="0" kern="1200" dirty="0"/>
        </a:p>
      </dsp:txBody>
      <dsp:txXfrm>
        <a:off x="155908" y="419738"/>
        <a:ext cx="1956239" cy="9961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560322" y="-101673"/>
          <a:ext cx="3904816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667346" y="0"/>
          <a:ext cx="3904816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Диктант-шутка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1685260" y="17914"/>
        <a:ext cx="3868988" cy="5758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846070" y="-101673"/>
          <a:ext cx="3333319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953095" y="0"/>
          <a:ext cx="3333319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990000"/>
              </a:solidFill>
              <a:latin typeface="Arial Black" pitchFamily="34" charset="0"/>
            </a:rPr>
            <a:t>Проверяем вместе</a:t>
          </a:r>
          <a:endParaRPr lang="ru-RU" sz="2300" kern="1200" dirty="0">
            <a:solidFill>
              <a:srgbClr val="990000"/>
            </a:solidFill>
          </a:endParaRPr>
        </a:p>
      </dsp:txBody>
      <dsp:txXfrm>
        <a:off x="1971009" y="17914"/>
        <a:ext cx="3297491" cy="5758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846070" y="-101673"/>
          <a:ext cx="3333319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953095" y="0"/>
          <a:ext cx="3333319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990000"/>
              </a:solidFill>
              <a:latin typeface="Arial Black" pitchFamily="34" charset="0"/>
            </a:rPr>
            <a:t>Проверяем вместе</a:t>
          </a:r>
          <a:endParaRPr lang="ru-RU" sz="2300" kern="1200" dirty="0">
            <a:solidFill>
              <a:srgbClr val="990000"/>
            </a:solidFill>
          </a:endParaRPr>
        </a:p>
      </dsp:txBody>
      <dsp:txXfrm>
        <a:off x="1971009" y="17914"/>
        <a:ext cx="3297491" cy="575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043005" y="-101673"/>
          <a:ext cx="493945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150029" y="0"/>
          <a:ext cx="493945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990000"/>
              </a:solidFill>
              <a:latin typeface="Arial Black" pitchFamily="34" charset="0"/>
            </a:rPr>
            <a:t>Безударные гласные в корне</a:t>
          </a:r>
          <a:endParaRPr lang="ru-RU" sz="2200" kern="1200" dirty="0">
            <a:solidFill>
              <a:srgbClr val="990000"/>
            </a:solidFill>
          </a:endParaRPr>
        </a:p>
      </dsp:txBody>
      <dsp:txXfrm>
        <a:off x="1167943" y="17914"/>
        <a:ext cx="4903622" cy="5758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795773" y="-101732"/>
          <a:ext cx="2669039" cy="612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902860" y="0"/>
          <a:ext cx="2669039" cy="612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Кроссворд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920785" y="17925"/>
        <a:ext cx="2633189" cy="5761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560322" y="-101673"/>
          <a:ext cx="3904816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667346" y="0"/>
          <a:ext cx="3904816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990000"/>
              </a:solidFill>
              <a:latin typeface="Arial Black" pitchFamily="34" charset="0"/>
            </a:rPr>
            <a:t>Поиграем с Пятачком</a:t>
          </a:r>
          <a:endParaRPr lang="ru-RU" sz="2300" kern="1200" dirty="0">
            <a:solidFill>
              <a:srgbClr val="990000"/>
            </a:solidFill>
          </a:endParaRPr>
        </a:p>
      </dsp:txBody>
      <dsp:txXfrm>
        <a:off x="1685260" y="17914"/>
        <a:ext cx="3868988" cy="5758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847677" y="237"/>
          <a:ext cx="4183950" cy="63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959587" y="106551"/>
          <a:ext cx="4183950" cy="639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90000"/>
              </a:solidFill>
              <a:latin typeface="Arial Black" pitchFamily="34" charset="0"/>
            </a:rPr>
            <a:t>Работа с учебником</a:t>
          </a:r>
          <a:endParaRPr lang="ru-RU" sz="2500" kern="1200" dirty="0">
            <a:solidFill>
              <a:srgbClr val="990000"/>
            </a:solidFill>
          </a:endParaRPr>
        </a:p>
      </dsp:txBody>
      <dsp:txXfrm>
        <a:off x="978319" y="125283"/>
        <a:ext cx="4146486" cy="6021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Тест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2071700" y="-101673"/>
          <a:ext cx="2882060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2178724" y="0"/>
          <a:ext cx="2882060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Ответы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2196638" y="17914"/>
        <a:ext cx="2846232" cy="57581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988814" y="-101673"/>
          <a:ext cx="5047831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095839" y="0"/>
          <a:ext cx="5047831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Домашнее задание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1113753" y="17914"/>
        <a:ext cx="5012003" cy="57581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988814" y="-101673"/>
          <a:ext cx="5047831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095839" y="0"/>
          <a:ext cx="5047831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Список литературы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1113753" y="17914"/>
        <a:ext cx="5012003" cy="57581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988814" y="1062"/>
          <a:ext cx="5047831" cy="61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095839" y="102735"/>
          <a:ext cx="5047831" cy="611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0000"/>
              </a:solidFill>
            </a:rPr>
            <a:t>Иллюстрации</a:t>
          </a:r>
          <a:endParaRPr lang="ru-RU" sz="3200" b="1" kern="1200" dirty="0">
            <a:solidFill>
              <a:srgbClr val="990000"/>
            </a:solidFill>
          </a:endParaRPr>
        </a:p>
      </dsp:txBody>
      <dsp:txXfrm>
        <a:off x="1113753" y="120649"/>
        <a:ext cx="5012003" cy="575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150135" y="237"/>
          <a:ext cx="3579032" cy="63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262045" y="106551"/>
          <a:ext cx="3579032" cy="639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90000"/>
              </a:solidFill>
              <a:latin typeface="Arial Black" pitchFamily="34" charset="0"/>
            </a:rPr>
            <a:t>Работа с текстом</a:t>
          </a:r>
          <a:endParaRPr lang="ru-RU" sz="2500" kern="1200" dirty="0">
            <a:solidFill>
              <a:srgbClr val="990000"/>
            </a:solidFill>
          </a:endParaRPr>
        </a:p>
      </dsp:txBody>
      <dsp:txXfrm>
        <a:off x="1280777" y="125283"/>
        <a:ext cx="3541568" cy="602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0088-D3EB-46C1-9870-33120B12AE63}">
      <dsp:nvSpPr>
        <dsp:cNvPr id="0" name=""/>
        <dsp:cNvSpPr/>
      </dsp:nvSpPr>
      <dsp:spPr>
        <a:xfrm>
          <a:off x="1150135" y="-31501"/>
          <a:ext cx="3579032" cy="639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AF351-D2F8-4AEF-8A9D-1EC8ACB2AD32}">
      <dsp:nvSpPr>
        <dsp:cNvPr id="0" name=""/>
        <dsp:cNvSpPr/>
      </dsp:nvSpPr>
      <dsp:spPr>
        <a:xfrm>
          <a:off x="1262045" y="74812"/>
          <a:ext cx="3579032" cy="639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990000"/>
              </a:solidFill>
              <a:latin typeface="Arial Black" pitchFamily="34" charset="0"/>
            </a:rPr>
            <a:t>Проверяем</a:t>
          </a:r>
          <a:endParaRPr lang="ru-RU" sz="2500" kern="1200" dirty="0">
            <a:solidFill>
              <a:srgbClr val="990000"/>
            </a:solidFill>
          </a:endParaRPr>
        </a:p>
      </dsp:txBody>
      <dsp:txXfrm>
        <a:off x="1280777" y="93544"/>
        <a:ext cx="3541568" cy="602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F673-C8CC-4A6B-99C0-5E65233B020C}">
      <dsp:nvSpPr>
        <dsp:cNvPr id="0" name=""/>
        <dsp:cNvSpPr/>
      </dsp:nvSpPr>
      <dsp:spPr>
        <a:xfrm>
          <a:off x="3935675" y="652959"/>
          <a:ext cx="2421617" cy="33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60"/>
              </a:lnTo>
              <a:lnTo>
                <a:pt x="2421617" y="231360"/>
              </a:lnTo>
              <a:lnTo>
                <a:pt x="2421617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74FB-FA4A-4922-B2D5-43BBF8B9DC91}">
      <dsp:nvSpPr>
        <dsp:cNvPr id="0" name=""/>
        <dsp:cNvSpPr/>
      </dsp:nvSpPr>
      <dsp:spPr>
        <a:xfrm>
          <a:off x="3220947" y="652959"/>
          <a:ext cx="714728" cy="339501"/>
        </a:xfrm>
        <a:custGeom>
          <a:avLst/>
          <a:gdLst/>
          <a:ahLst/>
          <a:cxnLst/>
          <a:rect l="0" t="0" r="0" b="0"/>
          <a:pathLst>
            <a:path>
              <a:moveTo>
                <a:pt x="714728" y="0"/>
              </a:moveTo>
              <a:lnTo>
                <a:pt x="714728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4CB9D-67DB-4A87-838A-C30F61D4196E}">
      <dsp:nvSpPr>
        <dsp:cNvPr id="0" name=""/>
        <dsp:cNvSpPr/>
      </dsp:nvSpPr>
      <dsp:spPr>
        <a:xfrm>
          <a:off x="799329" y="652959"/>
          <a:ext cx="3136345" cy="339501"/>
        </a:xfrm>
        <a:custGeom>
          <a:avLst/>
          <a:gdLst/>
          <a:ahLst/>
          <a:cxnLst/>
          <a:rect l="0" t="0" r="0" b="0"/>
          <a:pathLst>
            <a:path>
              <a:moveTo>
                <a:pt x="3136345" y="0"/>
              </a:moveTo>
              <a:lnTo>
                <a:pt x="3136345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D73F-48FB-4142-83DD-DECACD5CB671}">
      <dsp:nvSpPr>
        <dsp:cNvPr id="0" name=""/>
        <dsp:cNvSpPr/>
      </dsp:nvSpPr>
      <dsp:spPr>
        <a:xfrm>
          <a:off x="84610" y="71883"/>
          <a:ext cx="7702131" cy="58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D44BB-5813-40D9-A9A9-7AA93BC0A621}">
      <dsp:nvSpPr>
        <dsp:cNvPr id="0" name=""/>
        <dsp:cNvSpPr/>
      </dsp:nvSpPr>
      <dsp:spPr>
        <a:xfrm>
          <a:off x="214314" y="195103"/>
          <a:ext cx="7702131" cy="58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Правописание О-Ё-Е после шипящих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231333" y="212122"/>
        <a:ext cx="7668093" cy="547037"/>
      </dsp:txXfrm>
    </dsp:sp>
    <dsp:sp modelId="{B75D8EB3-160F-4274-B93A-A850D51FB0E8}">
      <dsp:nvSpPr>
        <dsp:cNvPr id="0" name=""/>
        <dsp:cNvSpPr/>
      </dsp:nvSpPr>
      <dsp:spPr>
        <a:xfrm>
          <a:off x="5747" y="992460"/>
          <a:ext cx="1587164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70095-E2F0-4051-A842-EBDFEAF4E13C}">
      <dsp:nvSpPr>
        <dsp:cNvPr id="0" name=""/>
        <dsp:cNvSpPr/>
      </dsp:nvSpPr>
      <dsp:spPr>
        <a:xfrm>
          <a:off x="135452" y="1115680"/>
          <a:ext cx="1587164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kern="1200" dirty="0"/>
        </a:p>
      </dsp:txBody>
      <dsp:txXfrm>
        <a:off x="157163" y="1137391"/>
        <a:ext cx="1543742" cy="697839"/>
      </dsp:txXfrm>
    </dsp:sp>
    <dsp:sp modelId="{BE65639B-8AB2-4800-AB12-ABD9604A54DA}">
      <dsp:nvSpPr>
        <dsp:cNvPr id="0" name=""/>
        <dsp:cNvSpPr/>
      </dsp:nvSpPr>
      <dsp:spPr>
        <a:xfrm>
          <a:off x="1852321" y="992460"/>
          <a:ext cx="2737252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4FB9C-86FF-4357-9720-5A2F5C397760}">
      <dsp:nvSpPr>
        <dsp:cNvPr id="0" name=""/>
        <dsp:cNvSpPr/>
      </dsp:nvSpPr>
      <dsp:spPr>
        <a:xfrm>
          <a:off x="1982025" y="1115680"/>
          <a:ext cx="2737252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kern="1200" dirty="0"/>
        </a:p>
      </dsp:txBody>
      <dsp:txXfrm>
        <a:off x="2003736" y="1137391"/>
        <a:ext cx="2693830" cy="697839"/>
      </dsp:txXfrm>
    </dsp:sp>
    <dsp:sp modelId="{D1A1B78A-D55D-4A68-9B6D-AC64FC446C90}">
      <dsp:nvSpPr>
        <dsp:cNvPr id="0" name=""/>
        <dsp:cNvSpPr/>
      </dsp:nvSpPr>
      <dsp:spPr>
        <a:xfrm>
          <a:off x="4848982" y="992460"/>
          <a:ext cx="3016620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3964D-4AF1-4BB6-950C-15B3FF2BAD05}">
      <dsp:nvSpPr>
        <dsp:cNvPr id="0" name=""/>
        <dsp:cNvSpPr/>
      </dsp:nvSpPr>
      <dsp:spPr>
        <a:xfrm>
          <a:off x="4978687" y="1115680"/>
          <a:ext cx="3016620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kern="1200" dirty="0"/>
        </a:p>
      </dsp:txBody>
      <dsp:txXfrm>
        <a:off x="5000398" y="1137391"/>
        <a:ext cx="2973198" cy="6978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F673-C8CC-4A6B-99C0-5E65233B020C}">
      <dsp:nvSpPr>
        <dsp:cNvPr id="0" name=""/>
        <dsp:cNvSpPr/>
      </dsp:nvSpPr>
      <dsp:spPr>
        <a:xfrm>
          <a:off x="3935675" y="652959"/>
          <a:ext cx="2421617" cy="33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60"/>
              </a:lnTo>
              <a:lnTo>
                <a:pt x="2421617" y="231360"/>
              </a:lnTo>
              <a:lnTo>
                <a:pt x="2421617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74FB-FA4A-4922-B2D5-43BBF8B9DC91}">
      <dsp:nvSpPr>
        <dsp:cNvPr id="0" name=""/>
        <dsp:cNvSpPr/>
      </dsp:nvSpPr>
      <dsp:spPr>
        <a:xfrm>
          <a:off x="3220947" y="652959"/>
          <a:ext cx="714728" cy="339501"/>
        </a:xfrm>
        <a:custGeom>
          <a:avLst/>
          <a:gdLst/>
          <a:ahLst/>
          <a:cxnLst/>
          <a:rect l="0" t="0" r="0" b="0"/>
          <a:pathLst>
            <a:path>
              <a:moveTo>
                <a:pt x="714728" y="0"/>
              </a:moveTo>
              <a:lnTo>
                <a:pt x="714728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4CB9D-67DB-4A87-838A-C30F61D4196E}">
      <dsp:nvSpPr>
        <dsp:cNvPr id="0" name=""/>
        <dsp:cNvSpPr/>
      </dsp:nvSpPr>
      <dsp:spPr>
        <a:xfrm>
          <a:off x="799329" y="652959"/>
          <a:ext cx="3136345" cy="339501"/>
        </a:xfrm>
        <a:custGeom>
          <a:avLst/>
          <a:gdLst/>
          <a:ahLst/>
          <a:cxnLst/>
          <a:rect l="0" t="0" r="0" b="0"/>
          <a:pathLst>
            <a:path>
              <a:moveTo>
                <a:pt x="3136345" y="0"/>
              </a:moveTo>
              <a:lnTo>
                <a:pt x="3136345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D73F-48FB-4142-83DD-DECACD5CB671}">
      <dsp:nvSpPr>
        <dsp:cNvPr id="0" name=""/>
        <dsp:cNvSpPr/>
      </dsp:nvSpPr>
      <dsp:spPr>
        <a:xfrm>
          <a:off x="940452" y="71883"/>
          <a:ext cx="5990446" cy="58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D44BB-5813-40D9-A9A9-7AA93BC0A621}">
      <dsp:nvSpPr>
        <dsp:cNvPr id="0" name=""/>
        <dsp:cNvSpPr/>
      </dsp:nvSpPr>
      <dsp:spPr>
        <a:xfrm>
          <a:off x="1070156" y="195103"/>
          <a:ext cx="5990446" cy="58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1087175" y="212122"/>
        <a:ext cx="5956408" cy="547037"/>
      </dsp:txXfrm>
    </dsp:sp>
    <dsp:sp modelId="{B75D8EB3-160F-4274-B93A-A850D51FB0E8}">
      <dsp:nvSpPr>
        <dsp:cNvPr id="0" name=""/>
        <dsp:cNvSpPr/>
      </dsp:nvSpPr>
      <dsp:spPr>
        <a:xfrm>
          <a:off x="5747" y="992460"/>
          <a:ext cx="1587164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70095-E2F0-4051-A842-EBDFEAF4E13C}">
      <dsp:nvSpPr>
        <dsp:cNvPr id="0" name=""/>
        <dsp:cNvSpPr/>
      </dsp:nvSpPr>
      <dsp:spPr>
        <a:xfrm>
          <a:off x="135452" y="1115680"/>
          <a:ext cx="1587164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kern="1200" dirty="0"/>
        </a:p>
      </dsp:txBody>
      <dsp:txXfrm>
        <a:off x="157163" y="1137391"/>
        <a:ext cx="1543742" cy="697839"/>
      </dsp:txXfrm>
    </dsp:sp>
    <dsp:sp modelId="{BE65639B-8AB2-4800-AB12-ABD9604A54DA}">
      <dsp:nvSpPr>
        <dsp:cNvPr id="0" name=""/>
        <dsp:cNvSpPr/>
      </dsp:nvSpPr>
      <dsp:spPr>
        <a:xfrm>
          <a:off x="1852321" y="992460"/>
          <a:ext cx="2737252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4FB9C-86FF-4357-9720-5A2F5C397760}">
      <dsp:nvSpPr>
        <dsp:cNvPr id="0" name=""/>
        <dsp:cNvSpPr/>
      </dsp:nvSpPr>
      <dsp:spPr>
        <a:xfrm>
          <a:off x="1982025" y="1115680"/>
          <a:ext cx="2737252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kern="1200" dirty="0"/>
        </a:p>
      </dsp:txBody>
      <dsp:txXfrm>
        <a:off x="2003736" y="1137391"/>
        <a:ext cx="2693830" cy="697839"/>
      </dsp:txXfrm>
    </dsp:sp>
    <dsp:sp modelId="{D1A1B78A-D55D-4A68-9B6D-AC64FC446C90}">
      <dsp:nvSpPr>
        <dsp:cNvPr id="0" name=""/>
        <dsp:cNvSpPr/>
      </dsp:nvSpPr>
      <dsp:spPr>
        <a:xfrm>
          <a:off x="4848982" y="992460"/>
          <a:ext cx="3016620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3964D-4AF1-4BB6-950C-15B3FF2BAD05}">
      <dsp:nvSpPr>
        <dsp:cNvPr id="0" name=""/>
        <dsp:cNvSpPr/>
      </dsp:nvSpPr>
      <dsp:spPr>
        <a:xfrm>
          <a:off x="4978687" y="1115680"/>
          <a:ext cx="3016620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kern="1200" dirty="0"/>
        </a:p>
      </dsp:txBody>
      <dsp:txXfrm>
        <a:off x="5000398" y="1137391"/>
        <a:ext cx="2973198" cy="6978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F673-C8CC-4A6B-99C0-5E65233B020C}">
      <dsp:nvSpPr>
        <dsp:cNvPr id="0" name=""/>
        <dsp:cNvSpPr/>
      </dsp:nvSpPr>
      <dsp:spPr>
        <a:xfrm>
          <a:off x="3935675" y="652959"/>
          <a:ext cx="2421617" cy="33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60"/>
              </a:lnTo>
              <a:lnTo>
                <a:pt x="2421617" y="231360"/>
              </a:lnTo>
              <a:lnTo>
                <a:pt x="2421617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74FB-FA4A-4922-B2D5-43BBF8B9DC91}">
      <dsp:nvSpPr>
        <dsp:cNvPr id="0" name=""/>
        <dsp:cNvSpPr/>
      </dsp:nvSpPr>
      <dsp:spPr>
        <a:xfrm>
          <a:off x="3220947" y="652959"/>
          <a:ext cx="714728" cy="339501"/>
        </a:xfrm>
        <a:custGeom>
          <a:avLst/>
          <a:gdLst/>
          <a:ahLst/>
          <a:cxnLst/>
          <a:rect l="0" t="0" r="0" b="0"/>
          <a:pathLst>
            <a:path>
              <a:moveTo>
                <a:pt x="714728" y="0"/>
              </a:moveTo>
              <a:lnTo>
                <a:pt x="714728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4CB9D-67DB-4A87-838A-C30F61D4196E}">
      <dsp:nvSpPr>
        <dsp:cNvPr id="0" name=""/>
        <dsp:cNvSpPr/>
      </dsp:nvSpPr>
      <dsp:spPr>
        <a:xfrm>
          <a:off x="799329" y="652959"/>
          <a:ext cx="3136345" cy="339501"/>
        </a:xfrm>
        <a:custGeom>
          <a:avLst/>
          <a:gdLst/>
          <a:ahLst/>
          <a:cxnLst/>
          <a:rect l="0" t="0" r="0" b="0"/>
          <a:pathLst>
            <a:path>
              <a:moveTo>
                <a:pt x="3136345" y="0"/>
              </a:moveTo>
              <a:lnTo>
                <a:pt x="3136345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D73F-48FB-4142-83DD-DECACD5CB671}">
      <dsp:nvSpPr>
        <dsp:cNvPr id="0" name=""/>
        <dsp:cNvSpPr/>
      </dsp:nvSpPr>
      <dsp:spPr>
        <a:xfrm>
          <a:off x="940452" y="71883"/>
          <a:ext cx="5990446" cy="58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D44BB-5813-40D9-A9A9-7AA93BC0A621}">
      <dsp:nvSpPr>
        <dsp:cNvPr id="0" name=""/>
        <dsp:cNvSpPr/>
      </dsp:nvSpPr>
      <dsp:spPr>
        <a:xfrm>
          <a:off x="1070156" y="195103"/>
          <a:ext cx="5990446" cy="58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1087175" y="212122"/>
        <a:ext cx="5956408" cy="547037"/>
      </dsp:txXfrm>
    </dsp:sp>
    <dsp:sp modelId="{B75D8EB3-160F-4274-B93A-A850D51FB0E8}">
      <dsp:nvSpPr>
        <dsp:cNvPr id="0" name=""/>
        <dsp:cNvSpPr/>
      </dsp:nvSpPr>
      <dsp:spPr>
        <a:xfrm>
          <a:off x="5747" y="992460"/>
          <a:ext cx="1587164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70095-E2F0-4051-A842-EBDFEAF4E13C}">
      <dsp:nvSpPr>
        <dsp:cNvPr id="0" name=""/>
        <dsp:cNvSpPr/>
      </dsp:nvSpPr>
      <dsp:spPr>
        <a:xfrm>
          <a:off x="135452" y="1115680"/>
          <a:ext cx="1587164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kern="1200" dirty="0"/>
        </a:p>
      </dsp:txBody>
      <dsp:txXfrm>
        <a:off x="157163" y="1137391"/>
        <a:ext cx="1543742" cy="697839"/>
      </dsp:txXfrm>
    </dsp:sp>
    <dsp:sp modelId="{BE65639B-8AB2-4800-AB12-ABD9604A54DA}">
      <dsp:nvSpPr>
        <dsp:cNvPr id="0" name=""/>
        <dsp:cNvSpPr/>
      </dsp:nvSpPr>
      <dsp:spPr>
        <a:xfrm>
          <a:off x="1852321" y="992460"/>
          <a:ext cx="2737252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4FB9C-86FF-4357-9720-5A2F5C397760}">
      <dsp:nvSpPr>
        <dsp:cNvPr id="0" name=""/>
        <dsp:cNvSpPr/>
      </dsp:nvSpPr>
      <dsp:spPr>
        <a:xfrm>
          <a:off x="1982025" y="1115680"/>
          <a:ext cx="2737252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kern="1200" dirty="0"/>
        </a:p>
      </dsp:txBody>
      <dsp:txXfrm>
        <a:off x="2003736" y="1137391"/>
        <a:ext cx="2693830" cy="697839"/>
      </dsp:txXfrm>
    </dsp:sp>
    <dsp:sp modelId="{D1A1B78A-D55D-4A68-9B6D-AC64FC446C90}">
      <dsp:nvSpPr>
        <dsp:cNvPr id="0" name=""/>
        <dsp:cNvSpPr/>
      </dsp:nvSpPr>
      <dsp:spPr>
        <a:xfrm>
          <a:off x="4848982" y="992460"/>
          <a:ext cx="3016620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3964D-4AF1-4BB6-950C-15B3FF2BAD05}">
      <dsp:nvSpPr>
        <dsp:cNvPr id="0" name=""/>
        <dsp:cNvSpPr/>
      </dsp:nvSpPr>
      <dsp:spPr>
        <a:xfrm>
          <a:off x="4978687" y="1115680"/>
          <a:ext cx="3016620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kern="1200" dirty="0"/>
        </a:p>
      </dsp:txBody>
      <dsp:txXfrm>
        <a:off x="5000398" y="1137391"/>
        <a:ext cx="2973198" cy="6978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DF673-C8CC-4A6B-99C0-5E65233B020C}">
      <dsp:nvSpPr>
        <dsp:cNvPr id="0" name=""/>
        <dsp:cNvSpPr/>
      </dsp:nvSpPr>
      <dsp:spPr>
        <a:xfrm>
          <a:off x="3935675" y="652959"/>
          <a:ext cx="2421617" cy="33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60"/>
              </a:lnTo>
              <a:lnTo>
                <a:pt x="2421617" y="231360"/>
              </a:lnTo>
              <a:lnTo>
                <a:pt x="2421617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74FB-FA4A-4922-B2D5-43BBF8B9DC91}">
      <dsp:nvSpPr>
        <dsp:cNvPr id="0" name=""/>
        <dsp:cNvSpPr/>
      </dsp:nvSpPr>
      <dsp:spPr>
        <a:xfrm>
          <a:off x="3220947" y="652959"/>
          <a:ext cx="714728" cy="339501"/>
        </a:xfrm>
        <a:custGeom>
          <a:avLst/>
          <a:gdLst/>
          <a:ahLst/>
          <a:cxnLst/>
          <a:rect l="0" t="0" r="0" b="0"/>
          <a:pathLst>
            <a:path>
              <a:moveTo>
                <a:pt x="714728" y="0"/>
              </a:moveTo>
              <a:lnTo>
                <a:pt x="714728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4CB9D-67DB-4A87-838A-C30F61D4196E}">
      <dsp:nvSpPr>
        <dsp:cNvPr id="0" name=""/>
        <dsp:cNvSpPr/>
      </dsp:nvSpPr>
      <dsp:spPr>
        <a:xfrm>
          <a:off x="799329" y="652959"/>
          <a:ext cx="3136345" cy="339501"/>
        </a:xfrm>
        <a:custGeom>
          <a:avLst/>
          <a:gdLst/>
          <a:ahLst/>
          <a:cxnLst/>
          <a:rect l="0" t="0" r="0" b="0"/>
          <a:pathLst>
            <a:path>
              <a:moveTo>
                <a:pt x="3136345" y="0"/>
              </a:moveTo>
              <a:lnTo>
                <a:pt x="3136345" y="231360"/>
              </a:lnTo>
              <a:lnTo>
                <a:pt x="0" y="231360"/>
              </a:lnTo>
              <a:lnTo>
                <a:pt x="0" y="33950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DD73F-48FB-4142-83DD-DECACD5CB671}">
      <dsp:nvSpPr>
        <dsp:cNvPr id="0" name=""/>
        <dsp:cNvSpPr/>
      </dsp:nvSpPr>
      <dsp:spPr>
        <a:xfrm>
          <a:off x="940452" y="71883"/>
          <a:ext cx="5990446" cy="581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D44BB-5813-40D9-A9A9-7AA93BC0A621}">
      <dsp:nvSpPr>
        <dsp:cNvPr id="0" name=""/>
        <dsp:cNvSpPr/>
      </dsp:nvSpPr>
      <dsp:spPr>
        <a:xfrm>
          <a:off x="1070156" y="195103"/>
          <a:ext cx="5990446" cy="581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90000"/>
              </a:solidFill>
              <a:latin typeface="Arial Black" pitchFamily="34" charset="0"/>
            </a:rPr>
            <a:t>О-Ё-Е после шипящих</a:t>
          </a:r>
          <a:endParaRPr lang="ru-RU" sz="2400" kern="1200" dirty="0">
            <a:solidFill>
              <a:srgbClr val="990000"/>
            </a:solidFill>
          </a:endParaRPr>
        </a:p>
      </dsp:txBody>
      <dsp:txXfrm>
        <a:off x="1087175" y="212122"/>
        <a:ext cx="5956408" cy="547037"/>
      </dsp:txXfrm>
    </dsp:sp>
    <dsp:sp modelId="{B75D8EB3-160F-4274-B93A-A850D51FB0E8}">
      <dsp:nvSpPr>
        <dsp:cNvPr id="0" name=""/>
        <dsp:cNvSpPr/>
      </dsp:nvSpPr>
      <dsp:spPr>
        <a:xfrm>
          <a:off x="5747" y="992460"/>
          <a:ext cx="1587164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70095-E2F0-4051-A842-EBDFEAF4E13C}">
      <dsp:nvSpPr>
        <dsp:cNvPr id="0" name=""/>
        <dsp:cNvSpPr/>
      </dsp:nvSpPr>
      <dsp:spPr>
        <a:xfrm>
          <a:off x="135452" y="1115680"/>
          <a:ext cx="1587164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корне</a:t>
          </a:r>
          <a:endParaRPr lang="ru-RU" sz="2200" kern="1200" dirty="0"/>
        </a:p>
      </dsp:txBody>
      <dsp:txXfrm>
        <a:off x="157163" y="1137391"/>
        <a:ext cx="1543742" cy="697839"/>
      </dsp:txXfrm>
    </dsp:sp>
    <dsp:sp modelId="{BE65639B-8AB2-4800-AB12-ABD9604A54DA}">
      <dsp:nvSpPr>
        <dsp:cNvPr id="0" name=""/>
        <dsp:cNvSpPr/>
      </dsp:nvSpPr>
      <dsp:spPr>
        <a:xfrm>
          <a:off x="1852321" y="992460"/>
          <a:ext cx="2737252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4FB9C-86FF-4357-9720-5A2F5C397760}">
      <dsp:nvSpPr>
        <dsp:cNvPr id="0" name=""/>
        <dsp:cNvSpPr/>
      </dsp:nvSpPr>
      <dsp:spPr>
        <a:xfrm>
          <a:off x="1982025" y="1115680"/>
          <a:ext cx="2737252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и       имён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сущ. и прил.        </a:t>
          </a:r>
          <a:endParaRPr lang="ru-RU" sz="2200" kern="1200" dirty="0"/>
        </a:p>
      </dsp:txBody>
      <dsp:txXfrm>
        <a:off x="2003736" y="1137391"/>
        <a:ext cx="2693830" cy="697839"/>
      </dsp:txXfrm>
    </dsp:sp>
    <dsp:sp modelId="{D1A1B78A-D55D-4A68-9B6D-AC64FC446C90}">
      <dsp:nvSpPr>
        <dsp:cNvPr id="0" name=""/>
        <dsp:cNvSpPr/>
      </dsp:nvSpPr>
      <dsp:spPr>
        <a:xfrm>
          <a:off x="4848982" y="992460"/>
          <a:ext cx="3016620" cy="741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3964D-4AF1-4BB6-950C-15B3FF2BAD05}">
      <dsp:nvSpPr>
        <dsp:cNvPr id="0" name=""/>
        <dsp:cNvSpPr/>
      </dsp:nvSpPr>
      <dsp:spPr>
        <a:xfrm>
          <a:off x="4978687" y="1115680"/>
          <a:ext cx="3016620" cy="741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В       глаголов и     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глаг. форм</a:t>
          </a:r>
          <a:endParaRPr lang="ru-RU" sz="2200" kern="1200" dirty="0"/>
        </a:p>
      </dsp:txBody>
      <dsp:txXfrm>
        <a:off x="5000398" y="1137391"/>
        <a:ext cx="2973198" cy="69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DCC619-57AB-4458-9C79-E23F38F47DAB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7DB13F-E13F-4C2A-B649-3F10B14AB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9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D19A99-52FB-4EC6-9D65-CE15C7814EE1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3B5C-F950-4FED-9183-07BB1A2DD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DFAC-F7CF-469B-A40D-AC4708452F4B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45E1-B978-4A2A-88B5-31A27D94B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6A0-DDEA-4834-986B-2B417D90811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7667-10ED-4B34-A32B-20173D061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267F-CED7-4106-BE9D-BB8964173E88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63A9-0CBE-4BF5-9BD5-E84B44372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B7D1F-7FBF-4EE5-81AC-FF8DF49D8077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550DD3-72A6-4A69-ABE4-7D66C360A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6CF6-0959-4509-9105-8F991AADCAFA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3E0-2166-43D9-88E3-53C76C82D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A6BA-EF4A-4EBF-9879-12EB82BBF331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991DE-1E8F-49EE-8E60-D0CCB4E17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23B7-5A6F-41BC-9384-D0C0B0F69F2B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469C-4B18-4A17-8319-11F63046F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D6431-0B28-463B-91E6-F24142F9CCC7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561408-850A-40BE-8EDD-AC36582C7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5DB9-F6F2-4D95-9126-4FCA06C3DA8B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C9A1-C70E-4D06-909E-4E7AB4B3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FC2774-105F-41A8-8B2A-1050BA635C1B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C86C00-7152-4DCE-80C8-FC8D43E96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0C37F82-2569-4632-8147-C8F935F23900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CC2531E-A87C-4919-8EAD-19D1C854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86" r:id="rId4"/>
    <p:sldLayoutId id="2147483885" r:id="rId5"/>
    <p:sldLayoutId id="2147483884" r:id="rId6"/>
    <p:sldLayoutId id="2147483890" r:id="rId7"/>
    <p:sldLayoutId id="2147483883" r:id="rId8"/>
    <p:sldLayoutId id="2147483891" r:id="rId9"/>
    <p:sldLayoutId id="2147483882" r:id="rId10"/>
    <p:sldLayoutId id="2147483881" r:id="rId11"/>
  </p:sldLayoutIdLst>
  <p:transition advClick="0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12" Type="http://schemas.microsoft.com/office/2007/relationships/diagramDrawing" Target="../diagrams/drawing9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9.xml"/><Relationship Id="rId5" Type="http://schemas.openxmlformats.org/officeDocument/2006/relationships/image" Target="../media/image10.gif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5.wmf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slide" Target="slide8.xml"/><Relationship Id="rId7" Type="http://schemas.openxmlformats.org/officeDocument/2006/relationships/image" Target="../media/image12.jpeg"/><Relationship Id="rId12" Type="http://schemas.microsoft.com/office/2007/relationships/diagramDrawing" Target="../diagrams/drawing10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10.gif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5.wmf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26" Type="http://schemas.openxmlformats.org/officeDocument/2006/relationships/diagramLayout" Target="../diagrams/layout16.xml"/><Relationship Id="rId3" Type="http://schemas.openxmlformats.org/officeDocument/2006/relationships/image" Target="../media/image14.gif"/><Relationship Id="rId21" Type="http://schemas.openxmlformats.org/officeDocument/2006/relationships/diagramLayout" Target="../diagrams/layout15.xml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5" Type="http://schemas.openxmlformats.org/officeDocument/2006/relationships/diagramData" Target="../diagrams/data16.xml"/><Relationship Id="rId2" Type="http://schemas.openxmlformats.org/officeDocument/2006/relationships/image" Target="../media/image5.wmf"/><Relationship Id="rId16" Type="http://schemas.openxmlformats.org/officeDocument/2006/relationships/diagramLayout" Target="../diagrams/layout14.xml"/><Relationship Id="rId20" Type="http://schemas.openxmlformats.org/officeDocument/2006/relationships/diagramData" Target="../diagrams/data15.xml"/><Relationship Id="rId29" Type="http://schemas.microsoft.com/office/2007/relationships/diagramDrawing" Target="../diagrams/drawing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24" Type="http://schemas.microsoft.com/office/2007/relationships/diagramDrawing" Target="../diagrams/drawing15.xml"/><Relationship Id="rId5" Type="http://schemas.openxmlformats.org/officeDocument/2006/relationships/diagramData" Target="../diagrams/data12.xml"/><Relationship Id="rId15" Type="http://schemas.openxmlformats.org/officeDocument/2006/relationships/diagramData" Target="../diagrams/data14.xml"/><Relationship Id="rId23" Type="http://schemas.openxmlformats.org/officeDocument/2006/relationships/diagramColors" Target="../diagrams/colors15.xml"/><Relationship Id="rId28" Type="http://schemas.openxmlformats.org/officeDocument/2006/relationships/diagramColors" Target="../diagrams/colors16.xml"/><Relationship Id="rId10" Type="http://schemas.openxmlformats.org/officeDocument/2006/relationships/diagramData" Target="../diagrams/data13.xml"/><Relationship Id="rId19" Type="http://schemas.microsoft.com/office/2007/relationships/diagramDrawing" Target="../diagrams/drawing14.xml"/><Relationship Id="rId4" Type="http://schemas.openxmlformats.org/officeDocument/2006/relationships/slide" Target="slide30.xml"/><Relationship Id="rId9" Type="http://schemas.microsoft.com/office/2007/relationships/diagramDrawing" Target="../diagrams/drawing12.xml"/><Relationship Id="rId14" Type="http://schemas.microsoft.com/office/2007/relationships/diagramDrawing" Target="../diagrams/drawing13.xml"/><Relationship Id="rId22" Type="http://schemas.openxmlformats.org/officeDocument/2006/relationships/diagramQuickStyle" Target="../diagrams/quickStyle15.xml"/><Relationship Id="rId27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image" Target="../media/image5.wmf"/><Relationship Id="rId7" Type="http://schemas.openxmlformats.org/officeDocument/2006/relationships/diagramData" Target="../diagrams/data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microsoft.com/office/2007/relationships/diagramDrawing" Target="../diagrams/drawing17.xml"/><Relationship Id="rId5" Type="http://schemas.openxmlformats.org/officeDocument/2006/relationships/image" Target="../media/image15.gif"/><Relationship Id="rId10" Type="http://schemas.openxmlformats.org/officeDocument/2006/relationships/diagramColors" Target="../diagrams/colors17.xml"/><Relationship Id="rId4" Type="http://schemas.openxmlformats.org/officeDocument/2006/relationships/slide" Target="slide15.xml"/><Relationship Id="rId9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slide" Target="slide13.xml"/><Relationship Id="rId9" Type="http://schemas.microsoft.com/office/2007/relationships/diagramDrawing" Target="../diagrams/drawin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diagramLayout" Target="../diagrams/layout21.xml"/><Relationship Id="rId3" Type="http://schemas.openxmlformats.org/officeDocument/2006/relationships/image" Target="../media/image5.wmf"/><Relationship Id="rId7" Type="http://schemas.openxmlformats.org/officeDocument/2006/relationships/image" Target="../media/image19.emf"/><Relationship Id="rId12" Type="http://schemas.openxmlformats.org/officeDocument/2006/relationships/diagramData" Target="../diagrams/data21.xml"/><Relationship Id="rId17" Type="http://schemas.openxmlformats.org/officeDocument/2006/relationships/slide" Target="slide13.xml"/><Relationship Id="rId2" Type="http://schemas.openxmlformats.org/officeDocument/2006/relationships/audio" Target="../media/audio1.bin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5" Type="http://schemas.openxmlformats.org/officeDocument/2006/relationships/diagramColors" Target="../diagrams/colors21.xml"/><Relationship Id="rId10" Type="http://schemas.openxmlformats.org/officeDocument/2006/relationships/image" Target="../media/image22.emf"/><Relationship Id="rId4" Type="http://schemas.openxmlformats.org/officeDocument/2006/relationships/image" Target="../media/image16.png"/><Relationship Id="rId9" Type="http://schemas.openxmlformats.org/officeDocument/2006/relationships/image" Target="../media/image21.emf"/><Relationship Id="rId1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24.gif"/><Relationship Id="rId9" Type="http://schemas.microsoft.com/office/2007/relationships/diagramDrawing" Target="../diagrams/drawin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24.gif"/><Relationship Id="rId9" Type="http://schemas.microsoft.com/office/2007/relationships/diagramDrawing" Target="../diagrams/drawing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24.gif"/><Relationship Id="rId9" Type="http://schemas.microsoft.com/office/2007/relationships/diagramDrawing" Target="../diagrams/drawing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24.gif"/><Relationship Id="rId9" Type="http://schemas.microsoft.com/office/2007/relationships/diagramDrawing" Target="../diagrams/drawing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24.gif"/><Relationship Id="rId9" Type="http://schemas.microsoft.com/office/2007/relationships/diagramDrawing" Target="../diagrams/drawin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24.gif"/><Relationship Id="rId9" Type="http://schemas.microsoft.com/office/2007/relationships/diagramDrawing" Target="../diagrams/drawing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8.xml"/><Relationship Id="rId5" Type="http://schemas.openxmlformats.org/officeDocument/2006/relationships/diagramData" Target="../diagrams/data28.xml"/><Relationship Id="rId4" Type="http://schemas.openxmlformats.org/officeDocument/2006/relationships/image" Target="../media/image24.gif"/><Relationship Id="rId9" Type="http://schemas.microsoft.com/office/2007/relationships/diagramDrawing" Target="../diagrams/drawing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24.gif"/><Relationship Id="rId9" Type="http://schemas.microsoft.com/office/2007/relationships/diagramDrawing" Target="../diagrams/drawing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openxmlformats.org/officeDocument/2006/relationships/image" Target="../media/image24.gif"/><Relationship Id="rId9" Type="http://schemas.microsoft.com/office/2007/relationships/diagramDrawing" Target="../diagrams/drawing3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3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1.xml"/><Relationship Id="rId5" Type="http://schemas.openxmlformats.org/officeDocument/2006/relationships/slide" Target="slide13.xml"/><Relationship Id="rId10" Type="http://schemas.microsoft.com/office/2007/relationships/diagramDrawing" Target="../diagrams/drawing31.xml"/><Relationship Id="rId4" Type="http://schemas.openxmlformats.org/officeDocument/2006/relationships/image" Target="../media/image24.gif"/><Relationship Id="rId9" Type="http://schemas.openxmlformats.org/officeDocument/2006/relationships/diagramColors" Target="../diagrams/colors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3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slide" Target="slide13.xml"/><Relationship Id="rId9" Type="http://schemas.microsoft.com/office/2007/relationships/diagramDrawing" Target="../diagrams/drawing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w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gif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tor.tver.ru/index.php?option=com_content&amp;view=article&amp;id=78:-winney-pooh-1&amp;catid=1:2011-11-22-17-14-15&amp;Itemid=2" TargetMode="External"/><Relationship Id="rId13" Type="http://schemas.openxmlformats.org/officeDocument/2006/relationships/diagramColors" Target="../diagrams/colors35.xml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openxmlformats.org/officeDocument/2006/relationships/diagramQuickStyle" Target="../diagrams/quickStyle35.xml"/><Relationship Id="rId17" Type="http://schemas.openxmlformats.org/officeDocument/2006/relationships/image" Target="../media/image27.jpeg"/><Relationship Id="rId2" Type="http://schemas.openxmlformats.org/officeDocument/2006/relationships/image" Target="../media/image5.wmf"/><Relationship Id="rId16" Type="http://schemas.openxmlformats.org/officeDocument/2006/relationships/hyperlink" Target="http://suffering.ucoz.com/index/multjashnye_kartinki/0-17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11" Type="http://schemas.openxmlformats.org/officeDocument/2006/relationships/diagramLayout" Target="../diagrams/layout35.xml"/><Relationship Id="rId5" Type="http://schemas.openxmlformats.org/officeDocument/2006/relationships/diagramQuickStyle" Target="../diagrams/quickStyle34.xml"/><Relationship Id="rId15" Type="http://schemas.openxmlformats.org/officeDocument/2006/relationships/hyperlink" Target="http://www.silkdream.ru/7.htm" TargetMode="External"/><Relationship Id="rId10" Type="http://schemas.openxmlformats.org/officeDocument/2006/relationships/diagramData" Target="../diagrams/data35.xml"/><Relationship Id="rId4" Type="http://schemas.openxmlformats.org/officeDocument/2006/relationships/diagramLayout" Target="../diagrams/layout34.xml"/><Relationship Id="rId9" Type="http://schemas.openxmlformats.org/officeDocument/2006/relationships/hyperlink" Target="http://kanobu.ru/pub/209256/" TargetMode="External"/><Relationship Id="rId14" Type="http://schemas.microsoft.com/office/2007/relationships/diagramDrawing" Target="../diagrams/drawing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gi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slide" Target="slide6.xm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slide" Target="slide8.xml"/><Relationship Id="rId7" Type="http://schemas.openxmlformats.org/officeDocument/2006/relationships/diagramData" Target="../diagrams/data6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microsoft.com/office/2007/relationships/diagramDrawing" Target="../diagrams/drawing6.xml"/><Relationship Id="rId5" Type="http://schemas.openxmlformats.org/officeDocument/2006/relationships/image" Target="../media/image10.gif"/><Relationship Id="rId10" Type="http://schemas.openxmlformats.org/officeDocument/2006/relationships/diagramColors" Target="../diagrams/colors6.xml"/><Relationship Id="rId4" Type="http://schemas.openxmlformats.org/officeDocument/2006/relationships/image" Target="../media/image5.wmf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microsoft.com/office/2007/relationships/diagramDrawing" Target="../diagrams/drawing7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0.gif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5.wmf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microsoft.com/office/2007/relationships/diagramDrawing" Target="../diagrams/drawing8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8.xml"/><Relationship Id="rId5" Type="http://schemas.openxmlformats.org/officeDocument/2006/relationships/image" Target="../media/image10.gif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5.wmf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50857-C85F-45C8-A1ED-79BC839C6741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38" name="WordArt 2" descr="Диагональный кирпич"/>
          <p:cNvSpPr>
            <a:spLocks noChangeArrowheads="1" noChangeShapeType="1" noTextEdit="1"/>
          </p:cNvSpPr>
          <p:nvPr/>
        </p:nvSpPr>
        <p:spPr bwMode="auto">
          <a:xfrm>
            <a:off x="1857356" y="1214423"/>
            <a:ext cx="5643601" cy="221457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065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pattFill prst="diagBrick">
                  <a:fgClr>
                    <a:srgbClr val="FFC000"/>
                  </a:fgClr>
                  <a:bgClr>
                    <a:srgbClr val="E36C0A"/>
                  </a:bgClr>
                </a:pattFill>
                <a:latin typeface="Impact"/>
              </a:rPr>
              <a:t>Правописание О-Ё-Е </a:t>
            </a:r>
          </a:p>
          <a:p>
            <a:pPr algn="ctr"/>
            <a:r>
              <a:rPr lang="ru-RU" sz="8000" kern="1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pattFill prst="diagBrick">
                  <a:fgClr>
                    <a:srgbClr val="FFC000"/>
                  </a:fgClr>
                  <a:bgClr>
                    <a:srgbClr val="E36C0A"/>
                  </a:bgClr>
                </a:pattFill>
                <a:latin typeface="Impact"/>
              </a:rPr>
              <a:t>после шипящих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Рисунок 6" descr="1.png"/>
          <p:cNvPicPr>
            <a:picLocks noChangeAspect="1"/>
          </p:cNvPicPr>
          <p:nvPr/>
        </p:nvPicPr>
        <p:blipFill>
          <a:blip r:embed="rId2" cstate="print"/>
          <a:srcRect r="47868" b="47589"/>
          <a:stretch>
            <a:fillRect/>
          </a:stretch>
        </p:blipFill>
        <p:spPr bwMode="auto">
          <a:xfrm>
            <a:off x="428589" y="3383227"/>
            <a:ext cx="3429031" cy="30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000250" y="571500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Verdana" pitchFamily="34" charset="0"/>
              </a:rPr>
              <a:t>Обобщающий урок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3500438" y="3476629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Verdana" pitchFamily="34" charset="0"/>
              </a:rPr>
              <a:t>6 (7) класс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44" descr="MC900335176.WM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2B2E-AA96-463A-8C53-F2F58DA3535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3566" name="Рисунок 45" descr="mult-pict.narod.ru14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210050"/>
            <a:ext cx="21288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642938" y="2357438"/>
            <a:ext cx="75009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200" b="1" dirty="0">
                <a:solidFill>
                  <a:srgbClr val="C00000"/>
                </a:solidFill>
              </a:rPr>
              <a:t>Какое слово образовано от глагола?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75" y="3214688"/>
            <a:ext cx="2286000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плюшевый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4375" y="4214813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копчёный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4375" y="5214938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холщовый</a:t>
            </a:r>
          </a:p>
        </p:txBody>
      </p:sp>
      <p:pic>
        <p:nvPicPr>
          <p:cNvPr id="23571" name="Рисунок 52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32433" r="21094" b="33333"/>
          <a:stretch>
            <a:fillRect/>
          </a:stretch>
        </p:blipFill>
        <p:spPr bwMode="auto">
          <a:xfrm rot="2801036">
            <a:off x="3924300" y="4259263"/>
            <a:ext cx="12731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Рисунок 27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r="21094" b="67567"/>
          <a:stretch>
            <a:fillRect/>
          </a:stretch>
        </p:blipFill>
        <p:spPr bwMode="auto">
          <a:xfrm rot="-2788749">
            <a:off x="7446169" y="2909094"/>
            <a:ext cx="1270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4071938" y="5786438"/>
            <a:ext cx="23574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Следующее задание</a:t>
            </a:r>
          </a:p>
        </p:txBody>
      </p:sp>
      <p:pic>
        <p:nvPicPr>
          <p:cNvPr id="23574" name="Рисунок 30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250" t="66216" r="2344"/>
          <a:stretch>
            <a:fillRect/>
          </a:stretch>
        </p:blipFill>
        <p:spPr bwMode="auto">
          <a:xfrm rot="1505907">
            <a:off x="6008688" y="3519488"/>
            <a:ext cx="966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06" b="67567"/>
          <a:stretch>
            <a:fillRect/>
          </a:stretch>
        </p:blipFill>
        <p:spPr bwMode="auto">
          <a:xfrm rot="-2915920">
            <a:off x="4517231" y="3240882"/>
            <a:ext cx="11255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Схема 31"/>
          <p:cNvGraphicFramePr/>
          <p:nvPr/>
        </p:nvGraphicFramePr>
        <p:xfrm>
          <a:off x="642910" y="214290"/>
          <a:ext cx="800105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4" descr="MC900335176.WM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3A098-B7E9-4598-A865-40E3FB42C84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90" name="Рисунок 45" descr="mult-pict.narod.ru14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210050"/>
            <a:ext cx="21288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1857375" y="2286000"/>
            <a:ext cx="5715000" cy="85725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В каком ряду во всех словах орфограмма в корне?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75" y="3286125"/>
            <a:ext cx="3214688" cy="64293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ночёвка, щёлкать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4375" y="4286250"/>
            <a:ext cx="3214688" cy="64293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распашонка, шорох 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4375" y="5286375"/>
            <a:ext cx="3214688" cy="64293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подсчёты, щёголь</a:t>
            </a:r>
          </a:p>
        </p:txBody>
      </p:sp>
      <p:pic>
        <p:nvPicPr>
          <p:cNvPr id="24595" name="Рисунок 52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32433" r="21094" b="33333"/>
          <a:stretch>
            <a:fillRect/>
          </a:stretch>
        </p:blipFill>
        <p:spPr bwMode="auto">
          <a:xfrm rot="2801036">
            <a:off x="3924300" y="4259263"/>
            <a:ext cx="12731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27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r="21094" b="67567"/>
          <a:stretch>
            <a:fillRect/>
          </a:stretch>
        </p:blipFill>
        <p:spPr bwMode="auto">
          <a:xfrm rot="-2788749">
            <a:off x="7446169" y="2909094"/>
            <a:ext cx="1270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4071938" y="5786438"/>
            <a:ext cx="23574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Молодцы!</a:t>
            </a:r>
          </a:p>
        </p:txBody>
      </p:sp>
      <p:pic>
        <p:nvPicPr>
          <p:cNvPr id="24598" name="Рисунок 30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250" t="66216" r="2344"/>
          <a:stretch>
            <a:fillRect/>
          </a:stretch>
        </p:blipFill>
        <p:spPr bwMode="auto">
          <a:xfrm rot="1505907">
            <a:off x="6008688" y="3519488"/>
            <a:ext cx="966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Рисунок 29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06" b="67567"/>
          <a:stretch>
            <a:fillRect/>
          </a:stretch>
        </p:blipFill>
        <p:spPr bwMode="auto">
          <a:xfrm rot="-2915920">
            <a:off x="4517231" y="3240882"/>
            <a:ext cx="11255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бабочк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88" t="74741" r="1563"/>
          <a:stretch>
            <a:fillRect/>
          </a:stretch>
        </p:blipFill>
        <p:spPr bwMode="auto">
          <a:xfrm rot="-594840">
            <a:off x="5499100" y="4668838"/>
            <a:ext cx="1203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42910" y="142852"/>
            <a:ext cx="8001056" cy="1928826"/>
            <a:chOff x="642910" y="142852"/>
            <a:chExt cx="8001056" cy="1928826"/>
          </a:xfrm>
        </p:grpSpPr>
        <p:graphicFrame>
          <p:nvGraphicFramePr>
            <p:cNvPr id="35" name="Схема 34"/>
            <p:cNvGraphicFramePr/>
            <p:nvPr/>
          </p:nvGraphicFramePr>
          <p:xfrm>
            <a:off x="642910" y="142852"/>
            <a:ext cx="8001056" cy="1928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6" name="Группа 13"/>
            <p:cNvGrpSpPr>
              <a:grpSpLocks/>
            </p:cNvGrpSpPr>
            <p:nvPr/>
          </p:nvGrpSpPr>
          <p:grpSpPr bwMode="auto">
            <a:xfrm>
              <a:off x="3143251" y="1357298"/>
              <a:ext cx="428626" cy="214312"/>
              <a:chOff x="4572000" y="1214422"/>
              <a:chExt cx="428628" cy="21431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Прямоугольник 36"/>
            <p:cNvSpPr/>
            <p:nvPr/>
          </p:nvSpPr>
          <p:spPr>
            <a:xfrm>
              <a:off x="4000496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286512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9" name="Группа 13"/>
            <p:cNvGrpSpPr>
              <a:grpSpLocks/>
            </p:cNvGrpSpPr>
            <p:nvPr/>
          </p:nvGrpSpPr>
          <p:grpSpPr bwMode="auto">
            <a:xfrm>
              <a:off x="5786457" y="1714488"/>
              <a:ext cx="428626" cy="214312"/>
              <a:chOff x="4572000" y="1214422"/>
              <a:chExt cx="428628" cy="214314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4" descr="MC900335176.WM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61408-850A-40BE-8EDD-AC36582C7A7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500042"/>
          <a:ext cx="864399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57290" y="214290"/>
            <a:ext cx="6500858" cy="777808"/>
            <a:chOff x="1857356" y="3151258"/>
            <a:chExt cx="6500858" cy="7778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857356" y="3151258"/>
              <a:ext cx="6357982" cy="63493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Группа 6"/>
            <p:cNvGrpSpPr/>
            <p:nvPr/>
          </p:nvGrpSpPr>
          <p:grpSpPr>
            <a:xfrm>
              <a:off x="2071670" y="3256110"/>
              <a:ext cx="6286544" cy="672956"/>
              <a:chOff x="2182077" y="676358"/>
              <a:chExt cx="3769569" cy="45864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182077" y="676358"/>
                <a:ext cx="3769569" cy="458641"/>
              </a:xfrm>
              <a:prstGeom prst="roundRect">
                <a:avLst>
                  <a:gd name="adj" fmla="val 10000"/>
                </a:avLst>
              </a:prstGeom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Скругленный прямоугольник 5"/>
              <p:cNvSpPr/>
              <p:nvPr/>
            </p:nvSpPr>
            <p:spPr>
              <a:xfrm>
                <a:off x="2195276" y="689558"/>
                <a:ext cx="3607233" cy="424232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solidFill>
                      <a:srgbClr val="990000"/>
                    </a:solidFill>
                  </a:rPr>
                  <a:t>Правописание О-Ё-Е (алгоритм) </a:t>
                </a:r>
                <a:endParaRPr lang="ru-RU" sz="2400" b="1" kern="1200" dirty="0">
                  <a:solidFill>
                    <a:srgbClr val="990000"/>
                  </a:solidFill>
                </a:endParaRPr>
              </a:p>
            </p:txBody>
          </p:sp>
        </p:grpSp>
      </p:grpSp>
      <p:pic>
        <p:nvPicPr>
          <p:cNvPr id="10" name="Рисунок 76" descr="mult-pict.narod.ru7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857760"/>
            <a:ext cx="1217812" cy="15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28662" y="6643710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3BB9B-BFF1-4857-9502-66C455BE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BF3BB9B-BFF1-4857-9502-66C455BEA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6C704-C981-4CF5-A52A-77CB5132C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4F6C704-C981-4CF5-A52A-77CB5132C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4F3B3F-73AC-44CE-A974-67FBDE561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64F3B3F-73AC-44CE-A974-67FBDE561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5D595A-9E57-4E48-8387-A36D3D417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345D595A-9E57-4E48-8387-A36D3D417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2FCDCE-E255-4ACB-B42C-EEC8DF0A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B2FCDCE-E255-4ACB-B42C-EEC8DF0A2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28FAAD-4BBF-46F2-852C-988812CF9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E28FAAD-4BBF-46F2-852C-988812CF9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9E72C9-CDA3-4A8B-BC7D-6F4FCAB50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269E72C9-CDA3-4A8B-BC7D-6F4FCAB50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936F7C-F7BB-4A2C-B2FB-5274388C3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84936F7C-F7BB-4A2C-B2FB-5274388C3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6048B3-2E0C-4F46-AFE0-8313D61BD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EB6048B3-2E0C-4F46-AFE0-8313D61BD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01395-C0EA-4239-8A33-3BE9B73C1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D7901395-C0EA-4239-8A33-3BE9B73C1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0FD0E-7F30-4B79-ADF2-4487B4E6C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21E0FD0E-7F30-4B79-ADF2-4487B4E6C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4A54D7-B517-4BF5-8F65-AEBB2F78D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FC4A54D7-B517-4BF5-8F65-AEBB2F78D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B6CA1-5647-4362-BCC6-304B873F0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01B6CA1-5647-4362-BCC6-304B873F0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ECEDFD-EDDE-4F5D-BB3F-EC280EDCB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42ECEDFD-EDDE-4F5D-BB3F-EC280EDCB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2B89A-E55E-45C8-997A-BF07CBECF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EA02B89A-E55E-45C8-997A-BF07CBECF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B5B590-DFB7-4E23-AD0A-6E2C38A5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08B5B590-DFB7-4E23-AD0A-6E2C38A5C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A7C8C3-80D4-4FCE-A680-BA9643C24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FBA7C8C3-80D4-4FCE-A680-BA9643C24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ACF552-1FD3-421D-AE4C-095016850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3CACF552-1FD3-421D-AE4C-095016850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28E3B1-6175-4746-87FD-C47F7302A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7428E3B1-6175-4746-87FD-C47F7302A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1F0782-8ED4-4ABC-91BD-70D19FC4F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951F0782-8ED4-4ABC-91BD-70D19FC4F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D5A2AA-4F98-48F7-AAD4-95CF563AD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31D5A2AA-4F98-48F7-AAD4-95CF563AD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4C17D-22D7-4346-8488-B0E38834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DF24C17D-22D7-4346-8488-B0E388347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85A8AC-134A-4ADD-9DDD-25F4FA38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A485A8AC-134A-4ADD-9DDD-25F4FA382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6659F-1AE5-4869-B9E3-F51B6A49A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2036659F-1AE5-4869-B9E3-F51B6A49A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5D23AF-FBF3-4804-AE4F-56C30F794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675D23AF-FBF3-4804-AE4F-56C30F794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E71037-FDB2-4D51-8214-18A9830BB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3DE71037-FDB2-4D51-8214-18A9830BB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6FE8D-1C71-4306-8184-43137EEFD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37E6FE8D-1C71-4306-8184-43137EEFD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0476D1-F9D0-4D95-B4A3-57B06B013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6C0476D1-F9D0-4D95-B4A3-57B06B013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F53690-952D-4F37-AE52-80DB62BCA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1AF53690-952D-4F37-AE52-80DB62BCA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B79C09-AFAF-47C8-9D50-C10155C17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">
                                            <p:graphicEl>
                                              <a:dgm id="{2EB79C09-AFAF-47C8-9D50-C10155C17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C4DBC-7037-4019-8C1F-C405851A7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6C9C4DBC-7037-4019-8C1F-C405851A7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1C140-C004-479F-8011-2ECB27DB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">
                                            <p:graphicEl>
                                              <a:dgm id="{54E1C140-C004-479F-8011-2ECB27DBE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1CCB78-9B83-40F3-9726-36B9FEAD4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>
                                            <p:graphicEl>
                                              <a:dgm id="{F61CCB78-9B83-40F3-9726-36B9FEAD4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8165D-2406-4DCF-A897-A368D877D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">
                                            <p:graphicEl>
                                              <a:dgm id="{82E8165D-2406-4DCF-A897-A368D877D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7E8E98-14FA-44CF-A3C3-554B5CB1D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27E8E98-14FA-44CF-A3C3-554B5CB1D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93CB7F-30C1-45A8-B2CE-886436FE5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">
                                            <p:graphicEl>
                                              <a:dgm id="{B293CB7F-30C1-45A8-B2CE-886436FE5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162E22-E943-4FCF-B6EB-AF07D7725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34162E22-E943-4FCF-B6EB-AF07D7725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9E3567-EC47-43EB-B71D-6784558EE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A79E3567-EC47-43EB-B71D-6784558EE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A153-2787-4EC4-9A0D-0DEC0DAE047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26627" name="Рисунок 3" descr="MC900335176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85010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7" descr="f860e58f48f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3748088"/>
            <a:ext cx="235902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rId4" action="ppaction://hlinksldjump" highlightClick="1"/>
          </p:cNvPr>
          <p:cNvSpPr/>
          <p:nvPr/>
        </p:nvSpPr>
        <p:spPr>
          <a:xfrm>
            <a:off x="7715250" y="61436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Схема 15"/>
          <p:cNvGraphicFramePr/>
          <p:nvPr/>
        </p:nvGraphicFramePr>
        <p:xfrm>
          <a:off x="1285852" y="285728"/>
          <a:ext cx="67151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642910" y="1285860"/>
          <a:ext cx="214314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3428992" y="1285860"/>
          <a:ext cx="214314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6215074" y="1142984"/>
          <a:ext cx="214314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4643438" y="2571744"/>
          <a:ext cx="214314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44" descr="MC900335176.WM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02D1F-93CD-48F0-B27B-FA65ABB32B1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1000109"/>
            <a:ext cx="8429625" cy="407196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spc="140" dirty="0">
                <a:solidFill>
                  <a:schemeClr val="tx1"/>
                </a:solidFill>
              </a:rPr>
              <a:t>	</a:t>
            </a:r>
            <a:endParaRPr lang="ru-RU" sz="2200" spc="140" dirty="0" smtClean="0">
              <a:solidFill>
                <a:schemeClr val="tx1"/>
              </a:solidFill>
            </a:endParaRPr>
          </a:p>
          <a:p>
            <a:pPr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Ч…</a:t>
            </a:r>
            <a:r>
              <a:rPr lang="ru-RU" sz="2200" dirty="0" err="1" smtClean="0">
                <a:solidFill>
                  <a:schemeClr val="tx1"/>
                </a:solidFill>
              </a:rPr>
              <a:t>порный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</a:t>
            </a:r>
            <a:r>
              <a:rPr lang="ru-RU" sz="2200" dirty="0">
                <a:solidFill>
                  <a:schemeClr val="tx1"/>
                </a:solidFill>
              </a:rPr>
              <a:t>…</a:t>
            </a:r>
            <a:r>
              <a:rPr lang="ru-RU" sz="2200" dirty="0" err="1">
                <a:solidFill>
                  <a:schemeClr val="tx1"/>
                </a:solidFill>
              </a:rPr>
              <a:t>рт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 err="1" smtClean="0">
                <a:solidFill>
                  <a:schemeClr val="tx1"/>
                </a:solidFill>
              </a:rPr>
              <a:t>ш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лковой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одеж…</a:t>
            </a:r>
            <a:r>
              <a:rPr lang="ru-RU" sz="2200" dirty="0" err="1">
                <a:solidFill>
                  <a:schemeClr val="tx1"/>
                </a:solidFill>
              </a:rPr>
              <a:t>нке</a:t>
            </a:r>
            <a:r>
              <a:rPr lang="ru-RU" sz="2200" dirty="0">
                <a:solidFill>
                  <a:schemeClr val="tx1"/>
                </a:solidFill>
              </a:rPr>
              <a:t> сидел на ж…</a:t>
            </a:r>
            <a:r>
              <a:rPr lang="ru-RU" sz="2200" dirty="0" err="1">
                <a:solidFill>
                  <a:schemeClr val="tx1"/>
                </a:solidFill>
              </a:rPr>
              <a:t>стком</a:t>
            </a:r>
            <a:r>
              <a:rPr lang="ru-RU" sz="2200" dirty="0">
                <a:solidFill>
                  <a:schemeClr val="tx1"/>
                </a:solidFill>
              </a:rPr>
              <a:t> диване и пил </a:t>
            </a:r>
            <a:r>
              <a:rPr lang="ru-RU" sz="2200" dirty="0" err="1">
                <a:solidFill>
                  <a:schemeClr val="tx1"/>
                </a:solidFill>
              </a:rPr>
              <a:t>деш</a:t>
            </a:r>
            <a:r>
              <a:rPr lang="ru-RU" sz="2200" dirty="0">
                <a:solidFill>
                  <a:schemeClr val="tx1"/>
                </a:solidFill>
              </a:rPr>
              <a:t>…вый кофе из  самовара, стоящего на </a:t>
            </a:r>
            <a:r>
              <a:rPr lang="ru-RU" sz="2200" dirty="0" err="1">
                <a:solidFill>
                  <a:schemeClr val="tx1"/>
                </a:solidFill>
              </a:rPr>
              <a:t>парч</a:t>
            </a:r>
            <a:r>
              <a:rPr lang="ru-RU" sz="2200" dirty="0">
                <a:solidFill>
                  <a:schemeClr val="tx1"/>
                </a:solidFill>
              </a:rPr>
              <a:t>…вой скатерти. Ч…</a:t>
            </a:r>
            <a:r>
              <a:rPr lang="ru-RU" sz="2200" dirty="0" err="1">
                <a:solidFill>
                  <a:schemeClr val="tx1"/>
                </a:solidFill>
              </a:rPr>
              <a:t>рт</a:t>
            </a:r>
            <a:r>
              <a:rPr lang="ru-RU" sz="2200" dirty="0">
                <a:solidFill>
                  <a:schemeClr val="tx1"/>
                </a:solidFill>
              </a:rPr>
              <a:t> был большой </a:t>
            </a:r>
            <a:r>
              <a:rPr lang="ru-RU" sz="2200" dirty="0" err="1">
                <a:solidFill>
                  <a:schemeClr val="tx1"/>
                </a:solidFill>
              </a:rPr>
              <a:t>обж</a:t>
            </a:r>
            <a:r>
              <a:rPr lang="ru-RU" sz="2200" dirty="0">
                <a:solidFill>
                  <a:schemeClr val="tx1"/>
                </a:solidFill>
              </a:rPr>
              <a:t>…</a:t>
            </a:r>
            <a:r>
              <a:rPr lang="ru-RU" sz="2200" dirty="0" err="1">
                <a:solidFill>
                  <a:schemeClr val="tx1"/>
                </a:solidFill>
              </a:rPr>
              <a:t>ра</a:t>
            </a:r>
            <a:r>
              <a:rPr lang="ru-RU" sz="2200" dirty="0">
                <a:solidFill>
                  <a:schemeClr val="tx1"/>
                </a:solidFill>
              </a:rPr>
              <a:t> и объедался </a:t>
            </a:r>
            <a:r>
              <a:rPr lang="ru-RU" sz="2200" dirty="0" err="1" smtClean="0">
                <a:solidFill>
                  <a:schemeClr val="tx1"/>
                </a:solidFill>
              </a:rPr>
              <a:t>сгущ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нным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молоком. Потом он решил станцевать </a:t>
            </a:r>
            <a:r>
              <a:rPr lang="ru-RU" sz="2200" dirty="0" err="1">
                <a:solidFill>
                  <a:schemeClr val="tx1"/>
                </a:solidFill>
              </a:rPr>
              <a:t>чеч</a:t>
            </a:r>
            <a:r>
              <a:rPr lang="ru-RU" sz="2200" dirty="0">
                <a:solidFill>
                  <a:schemeClr val="tx1"/>
                </a:solidFill>
              </a:rPr>
              <a:t>…тку, но врезался в самовар и </a:t>
            </a:r>
            <a:r>
              <a:rPr lang="ru-RU" sz="2200" dirty="0" err="1">
                <a:solidFill>
                  <a:schemeClr val="tx1"/>
                </a:solidFill>
              </a:rPr>
              <a:t>обж</a:t>
            </a:r>
            <a:r>
              <a:rPr lang="ru-RU" sz="2200" dirty="0">
                <a:solidFill>
                  <a:schemeClr val="tx1"/>
                </a:solidFill>
              </a:rPr>
              <a:t>…г свой </a:t>
            </a:r>
            <a:r>
              <a:rPr lang="ru-RU" sz="2200" dirty="0" err="1">
                <a:solidFill>
                  <a:schemeClr val="tx1"/>
                </a:solidFill>
              </a:rPr>
              <a:t>пятач</a:t>
            </a:r>
            <a:r>
              <a:rPr lang="ru-RU" sz="2200" dirty="0">
                <a:solidFill>
                  <a:schemeClr val="tx1"/>
                </a:solidFill>
              </a:rPr>
              <a:t>…к с мягкой </a:t>
            </a:r>
            <a:r>
              <a:rPr lang="ru-RU" sz="2200" dirty="0" err="1">
                <a:solidFill>
                  <a:schemeClr val="tx1"/>
                </a:solidFill>
              </a:rPr>
              <a:t>ш</a:t>
            </a:r>
            <a:r>
              <a:rPr lang="ru-RU" sz="2200" dirty="0">
                <a:solidFill>
                  <a:schemeClr val="tx1"/>
                </a:solidFill>
              </a:rPr>
              <a:t>…</a:t>
            </a:r>
            <a:r>
              <a:rPr lang="ru-RU" sz="2200" dirty="0" err="1">
                <a:solidFill>
                  <a:schemeClr val="tx1"/>
                </a:solidFill>
              </a:rPr>
              <a:t>рсткой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</a:p>
          <a:p>
            <a:pPr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</a:rPr>
              <a:t>	«Ай, как </a:t>
            </a:r>
            <a:r>
              <a:rPr lang="ru-RU" sz="2200" dirty="0" err="1">
                <a:solidFill>
                  <a:schemeClr val="tx1"/>
                </a:solidFill>
              </a:rPr>
              <a:t>печ</a:t>
            </a:r>
            <a:r>
              <a:rPr lang="ru-RU" sz="2200" dirty="0">
                <a:solidFill>
                  <a:schemeClr val="tx1"/>
                </a:solidFill>
              </a:rPr>
              <a:t>…т!» – закричал </a:t>
            </a:r>
            <a:r>
              <a:rPr lang="ru-RU" sz="2200" dirty="0" err="1">
                <a:solidFill>
                  <a:schemeClr val="tx1"/>
                </a:solidFill>
              </a:rPr>
              <a:t>огорч</a:t>
            </a:r>
            <a:r>
              <a:rPr lang="ru-RU" sz="2200" dirty="0">
                <a:solidFill>
                  <a:schemeClr val="tx1"/>
                </a:solidFill>
              </a:rPr>
              <a:t>…</a:t>
            </a:r>
            <a:r>
              <a:rPr lang="ru-RU" sz="2200" dirty="0" err="1">
                <a:solidFill>
                  <a:schemeClr val="tx1"/>
                </a:solidFill>
              </a:rPr>
              <a:t>нный</a:t>
            </a:r>
            <a:endParaRPr lang="ru-RU" sz="2200" dirty="0">
              <a:solidFill>
                <a:schemeClr val="tx1"/>
              </a:solidFill>
            </a:endParaRPr>
          </a:p>
          <a:p>
            <a:pPr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</a:rPr>
              <a:t>ч…</a:t>
            </a:r>
            <a:r>
              <a:rPr lang="ru-RU" sz="2200" dirty="0" err="1">
                <a:solidFill>
                  <a:schemeClr val="tx1"/>
                </a:solidFill>
              </a:rPr>
              <a:t>рт</a:t>
            </a:r>
            <a:r>
              <a:rPr lang="ru-RU" sz="2200" dirty="0">
                <a:solidFill>
                  <a:schemeClr val="tx1"/>
                </a:solidFill>
              </a:rPr>
              <a:t> и сунул </a:t>
            </a:r>
            <a:r>
              <a:rPr lang="ru-RU" sz="2200" dirty="0" err="1">
                <a:solidFill>
                  <a:schemeClr val="tx1"/>
                </a:solidFill>
              </a:rPr>
              <a:t>обожж</a:t>
            </a:r>
            <a:r>
              <a:rPr lang="ru-RU" sz="2200" dirty="0">
                <a:solidFill>
                  <a:schemeClr val="tx1"/>
                </a:solidFill>
              </a:rPr>
              <a:t>…</a:t>
            </a:r>
            <a:r>
              <a:rPr lang="ru-RU" sz="2200" dirty="0" err="1">
                <a:solidFill>
                  <a:schemeClr val="tx1"/>
                </a:solidFill>
              </a:rPr>
              <a:t>нный</a:t>
            </a:r>
            <a:r>
              <a:rPr lang="ru-RU" sz="2200" dirty="0">
                <a:solidFill>
                  <a:schemeClr val="tx1"/>
                </a:solidFill>
              </a:rPr>
              <a:t> нос </a:t>
            </a:r>
          </a:p>
          <a:p>
            <a:pPr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err="1">
                <a:solidFill>
                  <a:schemeClr val="tx1"/>
                </a:solidFill>
              </a:rPr>
              <a:t>боч</a:t>
            </a:r>
            <a:r>
              <a:rPr lang="ru-RU" sz="2200" dirty="0">
                <a:solidFill>
                  <a:schemeClr val="tx1"/>
                </a:solidFill>
              </a:rPr>
              <a:t>…нок с </a:t>
            </a:r>
            <a:r>
              <a:rPr lang="ru-RU" sz="2200" dirty="0" err="1">
                <a:solidFill>
                  <a:schemeClr val="tx1"/>
                </a:solidFill>
              </a:rPr>
              <a:t>моч</a:t>
            </a:r>
            <a:r>
              <a:rPr lang="ru-RU" sz="2200" dirty="0">
                <a:solidFill>
                  <a:schemeClr val="tx1"/>
                </a:solidFill>
              </a:rPr>
              <a:t>…</a:t>
            </a:r>
            <a:r>
              <a:rPr lang="ru-RU" sz="2200" dirty="0" err="1">
                <a:solidFill>
                  <a:schemeClr val="tx1"/>
                </a:solidFill>
              </a:rPr>
              <a:t>ными</a:t>
            </a:r>
            <a:r>
              <a:rPr lang="ru-RU" sz="2200" dirty="0">
                <a:solidFill>
                  <a:schemeClr val="tx1"/>
                </a:solidFill>
              </a:rPr>
              <a:t> яблоками.</a:t>
            </a:r>
          </a:p>
        </p:txBody>
      </p:sp>
      <p:sp>
        <p:nvSpPr>
          <p:cNvPr id="34" name="Выноска-облако 33">
            <a:hlinkClick r:id="rId4" action="ppaction://hlinksldjump"/>
          </p:cNvPr>
          <p:cNvSpPr/>
          <p:nvPr/>
        </p:nvSpPr>
        <p:spPr>
          <a:xfrm>
            <a:off x="1571625" y="5214938"/>
            <a:ext cx="3857625" cy="928687"/>
          </a:xfrm>
          <a:prstGeom prst="cloudCallout">
            <a:avLst>
              <a:gd name="adj1" fmla="val 94166"/>
              <a:gd name="adj2" fmla="val -11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Смотри объяснения!</a:t>
            </a:r>
          </a:p>
        </p:txBody>
      </p:sp>
      <p:pic>
        <p:nvPicPr>
          <p:cNvPr id="27655" name="Рисунок 34" descr="mult-pict.narod.ru9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746500"/>
            <a:ext cx="23812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7929563" y="6215063"/>
            <a:ext cx="428625" cy="3571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00188" y="1058849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 pitchFamily="34" charset="0"/>
              </a:rPr>
              <a:t>Объясните правописание О-Ё после шипящих.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8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17" descr="1.png"/>
          <p:cNvPicPr>
            <a:picLocks noChangeAspect="1"/>
          </p:cNvPicPr>
          <p:nvPr/>
        </p:nvPicPr>
        <p:blipFill>
          <a:blip r:embed="rId3" cstate="print"/>
          <a:srcRect l="50336" t="2472" r="16359" b="46260"/>
          <a:stretch>
            <a:fillRect/>
          </a:stretch>
        </p:blipFill>
        <p:spPr bwMode="auto">
          <a:xfrm>
            <a:off x="6202363" y="1928802"/>
            <a:ext cx="29416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A18B9-0358-4B27-870E-5E053E7CD99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5" y="1000112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Ч…</a:t>
            </a:r>
            <a:r>
              <a:rPr lang="ru-RU" sz="2000" dirty="0" err="1">
                <a:solidFill>
                  <a:schemeClr val="tx1"/>
                </a:solidFill>
              </a:rPr>
              <a:t>порный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1571612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Ч…</a:t>
            </a:r>
            <a:r>
              <a:rPr lang="ru-RU" sz="2000" dirty="0" err="1">
                <a:solidFill>
                  <a:schemeClr val="tx1"/>
                </a:solidFill>
              </a:rPr>
              <a:t>рт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2214554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Ш…</a:t>
            </a:r>
            <a:r>
              <a:rPr lang="ru-RU" sz="2000" dirty="0" err="1" smtClean="0">
                <a:solidFill>
                  <a:schemeClr val="tx1"/>
                </a:solidFill>
              </a:rPr>
              <a:t>лковый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75" y="2857496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Одеж…</a:t>
            </a:r>
            <a:r>
              <a:rPr lang="ru-RU" sz="2000" dirty="0" err="1">
                <a:solidFill>
                  <a:schemeClr val="tx1"/>
                </a:solidFill>
              </a:rPr>
              <a:t>нка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75" y="350043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Ж…</a:t>
            </a:r>
            <a:r>
              <a:rPr lang="ru-RU" sz="2000" dirty="0" err="1">
                <a:solidFill>
                  <a:schemeClr val="tx1"/>
                </a:solidFill>
              </a:rPr>
              <a:t>сткий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4071942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Деш</a:t>
            </a:r>
            <a:r>
              <a:rPr lang="ru-RU" sz="2000" dirty="0">
                <a:solidFill>
                  <a:schemeClr val="tx1"/>
                </a:solidFill>
              </a:rPr>
              <a:t>…вый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4714884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Парч</a:t>
            </a:r>
            <a:r>
              <a:rPr lang="ru-RU" sz="2000" dirty="0">
                <a:solidFill>
                  <a:schemeClr val="tx1"/>
                </a:solidFill>
              </a:rPr>
              <a:t>…вый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5357826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Обж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75" y="6000771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Сгущ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нный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4375" y="100010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Чопорный – пишем О в корне (</a:t>
            </a:r>
            <a:r>
              <a:rPr lang="ru-RU" sz="2000" dirty="0" err="1">
                <a:solidFill>
                  <a:schemeClr val="tx1"/>
                </a:solidFill>
              </a:rPr>
              <a:t>искл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375" y="1571615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Чёрт – пишем Ё в корне (чертёнок)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48" y="221455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Шёлковый </a:t>
            </a:r>
            <a:r>
              <a:rPr lang="ru-RU" sz="2000" dirty="0">
                <a:solidFill>
                  <a:schemeClr val="tx1"/>
                </a:solidFill>
              </a:rPr>
              <a:t>– пишем Ё в корне </a:t>
            </a:r>
            <a:r>
              <a:rPr lang="ru-RU" sz="2000" dirty="0" smtClean="0">
                <a:solidFill>
                  <a:schemeClr val="tx1"/>
                </a:solidFill>
              </a:rPr>
              <a:t>(шелка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75" y="2857496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Одежонка – пишем О в суффиксе сущ.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5" y="350043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20" dirty="0">
                <a:solidFill>
                  <a:schemeClr val="tx1"/>
                </a:solidFill>
              </a:rPr>
              <a:t>Жёсткий – пишем Ё в корне (жестковатый)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5" y="4071942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Дешёвый – пишем Ё в корне (дешевле)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75" y="4714884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Парчовый – пишем О в суффиксе прил.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75" y="5357826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Обжора</a:t>
            </a:r>
            <a:r>
              <a:rPr lang="ru-RU" sz="2000" dirty="0">
                <a:solidFill>
                  <a:schemeClr val="tx1"/>
                </a:solidFill>
              </a:rPr>
              <a:t> – пишем О в корне (</a:t>
            </a:r>
            <a:r>
              <a:rPr lang="ru-RU" sz="2000" dirty="0" err="1">
                <a:solidFill>
                  <a:schemeClr val="tx1"/>
                </a:solidFill>
              </a:rPr>
              <a:t>искл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375" y="6000768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Сгущённый – пишем Ё (от «сгустить»)</a:t>
            </a: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" name="Схема 29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428596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18" descr="1.png"/>
          <p:cNvPicPr>
            <a:picLocks noChangeAspect="1"/>
          </p:cNvPicPr>
          <p:nvPr/>
        </p:nvPicPr>
        <p:blipFill>
          <a:blip r:embed="rId3" cstate="print"/>
          <a:srcRect l="50336" t="2472" r="16359" b="46260"/>
          <a:stretch>
            <a:fillRect/>
          </a:stretch>
        </p:blipFill>
        <p:spPr bwMode="auto">
          <a:xfrm>
            <a:off x="6202363" y="1928813"/>
            <a:ext cx="29416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987C3-951E-411A-AC0B-A527F6EAA8ED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75" y="1000112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Чеч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тка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1643053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Обж</a:t>
            </a:r>
            <a:r>
              <a:rPr lang="ru-RU" sz="2000" dirty="0">
                <a:solidFill>
                  <a:schemeClr val="tx1"/>
                </a:solidFill>
              </a:rPr>
              <a:t>…г (гл.)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221455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Пятач</a:t>
            </a:r>
            <a:r>
              <a:rPr lang="ru-RU" sz="2000" dirty="0">
                <a:solidFill>
                  <a:schemeClr val="tx1"/>
                </a:solidFill>
              </a:rPr>
              <a:t>…к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75" y="2857499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Ш…</a:t>
            </a:r>
            <a:r>
              <a:rPr lang="ru-RU" sz="2000" dirty="0" err="1">
                <a:solidFill>
                  <a:schemeClr val="tx1"/>
                </a:solidFill>
              </a:rPr>
              <a:t>рстка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3500438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Печ</a:t>
            </a:r>
            <a:r>
              <a:rPr lang="ru-RU" sz="2000" dirty="0">
                <a:solidFill>
                  <a:schemeClr val="tx1"/>
                </a:solidFill>
              </a:rPr>
              <a:t>…т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5" y="4143384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Огорч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нный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4714887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Обожж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нный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75" y="5286392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Боч</a:t>
            </a:r>
            <a:r>
              <a:rPr lang="ru-RU" sz="2000" dirty="0">
                <a:solidFill>
                  <a:schemeClr val="tx1"/>
                </a:solidFill>
              </a:rPr>
              <a:t>…нок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75" y="5929333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Моч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75" y="100010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Чечётка – пишем Ё в корне (запомнить)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375" y="1643053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Обжёг – пишем Ё  (глагол)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375" y="221455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Пятачок – пишем О в суффиксе сущ.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4348" y="2857496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Шёрстка – пишем Ё в корне (шерсть)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5" y="3500441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Печёт – пишем Ё (окончание глагола)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4375" y="4143384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Огорчённый – пишем Ё (от «огорчить»)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4375" y="4714887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Обожжённый – пишем Ё (от «обжечь»)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4375" y="5286388"/>
            <a:ext cx="5929313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Бочонок – пишем О в суффиксе сущ.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4375" y="5929333"/>
            <a:ext cx="59293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Мочёный – пишем Ё (от «мочить»)</a:t>
            </a:r>
          </a:p>
        </p:txBody>
      </p:sp>
      <p:sp>
        <p:nvSpPr>
          <p:cNvPr id="42" name="Управляющая кнопка: возврат 41">
            <a:hlinkClick r:id="rId4" action="ppaction://hlinksldjump" highlightClick="1"/>
          </p:cNvPr>
          <p:cNvSpPr/>
          <p:nvPr/>
        </p:nvSpPr>
        <p:spPr>
          <a:xfrm>
            <a:off x="7929563" y="6215063"/>
            <a:ext cx="428625" cy="3571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4" name="Схема 43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9" name="Выноска-облако 38"/>
          <p:cNvSpPr/>
          <p:nvPr/>
        </p:nvSpPr>
        <p:spPr>
          <a:xfrm>
            <a:off x="6286541" y="428589"/>
            <a:ext cx="2571739" cy="1071585"/>
          </a:xfrm>
          <a:prstGeom prst="cloudCallout">
            <a:avLst>
              <a:gd name="adj1" fmla="val 21689"/>
              <a:gd name="adj2" fmla="val 180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Знания – </a:t>
            </a:r>
            <a:r>
              <a:rPr lang="ru-RU" sz="2000" b="1" dirty="0">
                <a:solidFill>
                  <a:srgbClr val="C00000"/>
                </a:solidFill>
              </a:rPr>
              <a:t>сила!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Выноска-облако 36"/>
          <p:cNvSpPr/>
          <p:nvPr/>
        </p:nvSpPr>
        <p:spPr>
          <a:xfrm>
            <a:off x="1428728" y="428604"/>
            <a:ext cx="2500310" cy="785818"/>
          </a:xfrm>
          <a:prstGeom prst="cloudCallout">
            <a:avLst>
              <a:gd name="adj1" fmla="val -51992"/>
              <a:gd name="adj2" fmla="val 37222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</a:rPr>
              <a:t>Во всех  словах О-Ё!</a:t>
            </a:r>
          </a:p>
        </p:txBody>
      </p:sp>
      <p:pic>
        <p:nvPicPr>
          <p:cNvPr id="35" name="Рисунок 34" descr="1.png"/>
          <p:cNvPicPr>
            <a:picLocks noChangeAspect="1"/>
          </p:cNvPicPr>
          <p:nvPr/>
        </p:nvPicPr>
        <p:blipFill>
          <a:blip r:embed="rId2" cstate="print"/>
          <a:srcRect t="54823" r="64915"/>
          <a:stretch>
            <a:fillRect/>
          </a:stretch>
        </p:blipFill>
        <p:spPr bwMode="auto">
          <a:xfrm>
            <a:off x="199605" y="214329"/>
            <a:ext cx="1443437" cy="16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9124" y="1357298"/>
          <a:ext cx="360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9600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99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61408-850A-40BE-8EDD-AC36582C7A7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357298"/>
          <a:ext cx="180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746876"/>
          <a:ext cx="216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2143116"/>
          <a:ext cx="216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щ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728" y="2532694"/>
          <a:ext cx="19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04" y="2928934"/>
          <a:ext cx="180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3357562"/>
          <a:ext cx="28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49124" y="3714752"/>
          <a:ext cx="28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14414" y="4143380"/>
          <a:ext cx="252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4532958"/>
          <a:ext cx="28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73422" y="4929198"/>
          <a:ext cx="1584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42976" y="5318776"/>
          <a:ext cx="28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411768"/>
                <a:gridCol w="308232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14248" y="5747404"/>
          <a:ext cx="252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00034" y="1357298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1785928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34" y="2214556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34" y="2571744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034" y="2928934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034" y="3357564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0063" y="3786192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063" y="4214820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063" y="4572010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61" y="5000638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0063" y="5429266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0063" y="5857894"/>
            <a:ext cx="428625" cy="285750"/>
          </a:xfrm>
          <a:prstGeom prst="round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6188" y="1071546"/>
            <a:ext cx="5357812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1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spc="-50" dirty="0">
                <a:latin typeface="+mn-lt"/>
              </a:rPr>
              <a:t>Способ произнесения слов без  голоса</a:t>
            </a:r>
          </a:p>
          <a:p>
            <a:pPr marL="365125" indent="-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2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Парный каменный </a:t>
            </a:r>
            <a:r>
              <a:rPr lang="ru-RU" dirty="0" smtClean="0">
                <a:latin typeface="+mn-lt"/>
              </a:rPr>
              <a:t>круг на </a:t>
            </a:r>
            <a:r>
              <a:rPr lang="ru-RU" dirty="0">
                <a:latin typeface="+mn-lt"/>
              </a:rPr>
              <a:t>мельницах </a:t>
            </a:r>
            <a:r>
              <a:rPr lang="ru-RU" dirty="0" smtClean="0">
                <a:latin typeface="+mn-lt"/>
              </a:rPr>
              <a:t>  для </a:t>
            </a:r>
            <a:r>
              <a:rPr lang="ru-RU" dirty="0">
                <a:latin typeface="+mn-lt"/>
              </a:rPr>
              <a:t>перемалывания в муку зёрен.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3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Лесная чаща, густая заросль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4. </a:t>
            </a:r>
            <a:r>
              <a:rPr lang="ru-RU" spc="-40" dirty="0" smtClean="0">
                <a:latin typeface="+mn-lt"/>
              </a:rPr>
              <a:t>Прохладно</a:t>
            </a:r>
            <a:r>
              <a:rPr lang="ru-RU" spc="-40" dirty="0">
                <a:latin typeface="+mn-lt"/>
              </a:rPr>
              <a:t>, довольно холодно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5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Глухой тихий звук от трения,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шуршание </a:t>
            </a:r>
            <a:endParaRPr lang="ru-RU" dirty="0" smtClean="0">
              <a:latin typeface="+mn-lt"/>
            </a:endParaRPr>
          </a:p>
          <a:p>
            <a:pPr marL="441325" indent="-347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6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Чрезмерно строгий в поведении,  </a:t>
            </a:r>
            <a:r>
              <a:rPr lang="ru-RU" dirty="0" smtClean="0">
                <a:latin typeface="+mn-lt"/>
              </a:rPr>
              <a:t>    обращении</a:t>
            </a:r>
            <a:r>
              <a:rPr lang="ru-RU" dirty="0">
                <a:latin typeface="+mn-lt"/>
              </a:rPr>
              <a:t>, крайне щепетильный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	 7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Сделанный из ситца.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30" dirty="0" smtClean="0">
                <a:solidFill>
                  <a:srgbClr val="C00000"/>
                </a:solidFill>
                <a:latin typeface="+mn-lt"/>
              </a:rPr>
              <a:t>	 8</a:t>
            </a:r>
            <a:r>
              <a:rPr lang="ru-RU" b="1" spc="-30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spc="-30" dirty="0">
                <a:latin typeface="+mn-lt"/>
              </a:rPr>
              <a:t>Твердый, плотный на ощупь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30" dirty="0">
                <a:latin typeface="+mn-lt"/>
              </a:rPr>
              <a:t>	</a:t>
            </a:r>
            <a:r>
              <a:rPr lang="ru-RU" spc="-30" dirty="0" smtClean="0">
                <a:latin typeface="+mn-lt"/>
              </a:rPr>
              <a:t>     (</a:t>
            </a:r>
            <a:r>
              <a:rPr lang="ru-RU" spc="-30" dirty="0">
                <a:latin typeface="+mn-lt"/>
              </a:rPr>
              <a:t>антоним  мягкий)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	9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Сделанный из парчи.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00" dirty="0">
                <a:solidFill>
                  <a:srgbClr val="C00000"/>
                </a:solidFill>
                <a:latin typeface="+mn-lt"/>
              </a:rPr>
              <a:t>     </a:t>
            </a:r>
            <a:r>
              <a:rPr lang="ru-RU" b="1" spc="-100" dirty="0" smtClean="0">
                <a:solidFill>
                  <a:srgbClr val="C00000"/>
                </a:solidFill>
                <a:latin typeface="+mn-lt"/>
              </a:rPr>
              <a:t>        10</a:t>
            </a:r>
            <a:r>
              <a:rPr lang="ru-RU" b="1" spc="-100" dirty="0">
                <a:solidFill>
                  <a:srgbClr val="C00000"/>
                </a:solidFill>
                <a:latin typeface="+mn-lt"/>
              </a:rPr>
              <a:t>.  </a:t>
            </a:r>
            <a:r>
              <a:rPr lang="ru-RU" dirty="0">
                <a:latin typeface="+mn-lt"/>
              </a:rPr>
              <a:t>Лодка, выдолбленная из </a:t>
            </a:r>
            <a:r>
              <a:rPr lang="ru-RU" dirty="0" smtClean="0">
                <a:latin typeface="+mn-lt"/>
              </a:rPr>
              <a:t>	    	      единого ствола </a:t>
            </a:r>
            <a:r>
              <a:rPr lang="ru-RU" dirty="0">
                <a:latin typeface="+mn-lt"/>
              </a:rPr>
              <a:t>дерева</a:t>
            </a:r>
            <a:endParaRPr lang="ru-RU" spc="-3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     11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Уложенные волосы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          12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>
                <a:latin typeface="+mn-lt"/>
              </a:rPr>
              <a:t>Тонкая прочная нить </a:t>
            </a:r>
            <a:r>
              <a:rPr lang="ru-RU" dirty="0" smtClean="0">
                <a:latin typeface="+mn-lt"/>
              </a:rPr>
              <a:t>для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              упаковки из </a:t>
            </a:r>
            <a:r>
              <a:rPr lang="ru-RU" dirty="0">
                <a:latin typeface="+mn-lt"/>
              </a:rPr>
              <a:t>скрученной </a:t>
            </a:r>
            <a:r>
              <a:rPr lang="ru-RU" dirty="0" smtClean="0">
                <a:latin typeface="+mn-lt"/>
              </a:rPr>
              <a:t>  	        	     бумаги</a:t>
            </a:r>
            <a:r>
              <a:rPr lang="ru-RU" dirty="0"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волокон</a:t>
            </a:r>
            <a:r>
              <a:rPr lang="ru-RU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4000496" y="285728"/>
          <a:ext cx="35719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Управляющая кнопка: возврат 32">
            <a:hlinkClick r:id="rId8" action="ppaction://hlinksldjump" highlightClick="1"/>
          </p:cNvPr>
          <p:cNvSpPr/>
          <p:nvPr/>
        </p:nvSpPr>
        <p:spPr>
          <a:xfrm>
            <a:off x="7929563" y="6215063"/>
            <a:ext cx="428625" cy="3571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9" name="Рисунок 37" descr="MC900335176.WMF"/>
          <p:cNvPicPr>
            <a:picLocks noChangeAspect="1"/>
          </p:cNvPicPr>
          <p:nvPr/>
        </p:nvPicPr>
        <p:blipFill>
          <a:blip r:embed="rId3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MC90043259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885815"/>
            <a:ext cx="11858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3" descr="mult-pict.narod.ru8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286250"/>
            <a:ext cx="13557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428625" y="3643317"/>
            <a:ext cx="1785921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Пишу </a:t>
            </a:r>
            <a:r>
              <a:rPr lang="ru-RU" sz="2200" dirty="0">
                <a:solidFill>
                  <a:srgbClr val="990000"/>
                </a:solidFill>
                <a:latin typeface="Arial Black" pitchFamily="34" charset="0"/>
              </a:rPr>
              <a:t>Ё</a:t>
            </a:r>
          </a:p>
        </p:txBody>
      </p:sp>
      <p:sp>
        <p:nvSpPr>
          <p:cNvPr id="47" name="Скругленный прямоугольник 46">
            <a:hlinkClick r:id="" action="ppaction://macro?name=DragandDrop"/>
          </p:cNvPr>
          <p:cNvSpPr/>
          <p:nvPr/>
        </p:nvSpPr>
        <p:spPr>
          <a:xfrm>
            <a:off x="428625" y="1143000"/>
            <a:ext cx="1644650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Реч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нка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8" name="Рисунок 47" descr="MC90043259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20713"/>
            <a:ext cx="11858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>
            <a:hlinkClick r:id="" action="ppaction://macro?name=DragandDrop"/>
          </p:cNvPr>
          <p:cNvSpPr/>
          <p:nvPr/>
        </p:nvSpPr>
        <p:spPr>
          <a:xfrm>
            <a:off x="2214563" y="1143000"/>
            <a:ext cx="1670050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Ж…</a:t>
            </a:r>
            <a:r>
              <a:rPr lang="ru-RU" sz="2000" dirty="0" err="1">
                <a:solidFill>
                  <a:schemeClr val="tx1"/>
                </a:solidFill>
              </a:rPr>
              <a:t>рдочка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4050" y="4572000"/>
            <a:ext cx="73977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>
            <a:hlinkClick r:id="" action="ppaction://macro?name=DragandDrop"/>
          </p:cNvPr>
          <p:cNvSpPr/>
          <p:nvPr/>
        </p:nvSpPr>
        <p:spPr>
          <a:xfrm>
            <a:off x="4067175" y="1125538"/>
            <a:ext cx="1643063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Трущ</a:t>
            </a:r>
            <a:r>
              <a:rPr lang="ru-RU" sz="2000" dirty="0">
                <a:solidFill>
                  <a:schemeClr val="tx1"/>
                </a:solidFill>
              </a:rPr>
              <a:t>…бы</a:t>
            </a:r>
          </a:p>
        </p:txBody>
      </p:sp>
      <p:sp>
        <p:nvSpPr>
          <p:cNvPr id="53" name="Скругленный прямоугольник 52">
            <a:hlinkClick r:id="" action="ppaction://macro?name=DragandDrop"/>
          </p:cNvPr>
          <p:cNvSpPr/>
          <p:nvPr/>
        </p:nvSpPr>
        <p:spPr>
          <a:xfrm>
            <a:off x="5857875" y="1143000"/>
            <a:ext cx="858838" cy="5016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Ш…к</a:t>
            </a:r>
          </a:p>
        </p:txBody>
      </p:sp>
      <p:pic>
        <p:nvPicPr>
          <p:cNvPr id="54" name="Рисунок 53" descr="MC90043259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857232"/>
            <a:ext cx="118586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Скругленный прямоугольник 54">
            <a:hlinkClick r:id="" action="ppaction://macro?name=DragandDrop"/>
          </p:cNvPr>
          <p:cNvSpPr/>
          <p:nvPr/>
        </p:nvSpPr>
        <p:spPr>
          <a:xfrm>
            <a:off x="7072313" y="1143000"/>
            <a:ext cx="1500187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Щ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лкать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5072063"/>
            <a:ext cx="5445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Скругленный прямоугольник 56">
            <a:hlinkClick r:id="" action="ppaction://macro?name=DragandDrop"/>
          </p:cNvPr>
          <p:cNvSpPr/>
          <p:nvPr/>
        </p:nvSpPr>
        <p:spPr>
          <a:xfrm>
            <a:off x="785813" y="1928813"/>
            <a:ext cx="1643062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Туш…</a:t>
            </a:r>
            <a:r>
              <a:rPr lang="ru-RU" sz="2000" dirty="0" err="1">
                <a:solidFill>
                  <a:schemeClr val="tx1"/>
                </a:solidFill>
              </a:rPr>
              <a:t>ный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3" y="4786313"/>
            <a:ext cx="4841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Скругленный прямоугольник 58">
            <a:hlinkClick r:id="" action="ppaction://macro?name=DragandDrop"/>
          </p:cNvPr>
          <p:cNvSpPr/>
          <p:nvPr/>
        </p:nvSpPr>
        <p:spPr>
          <a:xfrm>
            <a:off x="2771775" y="1916113"/>
            <a:ext cx="1428750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Реш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тка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88" y="4929188"/>
            <a:ext cx="7921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Скругленный прямоугольник 62">
            <a:hlinkClick r:id="" action="ppaction://macro?name=DragandDrop"/>
          </p:cNvPr>
          <p:cNvSpPr/>
          <p:nvPr/>
        </p:nvSpPr>
        <p:spPr>
          <a:xfrm>
            <a:off x="4714875" y="1928813"/>
            <a:ext cx="1357313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Горяч…</a:t>
            </a:r>
          </a:p>
        </p:txBody>
      </p:sp>
      <p:pic>
        <p:nvPicPr>
          <p:cNvPr id="64" name="Рисунок 63" descr="MC90043259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36" y="1671633"/>
            <a:ext cx="11858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>
            <a:hlinkClick r:id="" action="ppaction://macro?name=DragandDrop"/>
          </p:cNvPr>
          <p:cNvSpPr/>
          <p:nvPr/>
        </p:nvSpPr>
        <p:spPr>
          <a:xfrm>
            <a:off x="6429375" y="1928813"/>
            <a:ext cx="1643063" cy="5016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Пш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  <a:r>
              <a:rPr lang="ru-RU" sz="2000" dirty="0" err="1">
                <a:solidFill>
                  <a:schemeClr val="tx1"/>
                </a:solidFill>
              </a:rPr>
              <a:t>нка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0" y="5286375"/>
            <a:ext cx="8477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>
            <a:hlinkClick r:id="" action="ppaction://macro?name=DragandDrop"/>
          </p:cNvPr>
          <p:cNvSpPr/>
          <p:nvPr/>
        </p:nvSpPr>
        <p:spPr>
          <a:xfrm>
            <a:off x="1547813" y="2636838"/>
            <a:ext cx="1643062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Борщ…м</a:t>
            </a:r>
          </a:p>
        </p:txBody>
      </p:sp>
      <p:pic>
        <p:nvPicPr>
          <p:cNvPr id="68" name="Рисунок 67" descr="MC90043259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565400"/>
            <a:ext cx="118586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Скругленный прямоугольник 68">
            <a:hlinkClick r:id="" action="ppaction://macro?name=DragandDrop"/>
          </p:cNvPr>
          <p:cNvSpPr/>
          <p:nvPr/>
        </p:nvSpPr>
        <p:spPr>
          <a:xfrm>
            <a:off x="3571875" y="2643188"/>
            <a:ext cx="1644650" cy="5016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Галч</a:t>
            </a:r>
            <a:r>
              <a:rPr lang="ru-RU" sz="2000" dirty="0">
                <a:solidFill>
                  <a:schemeClr val="tx1"/>
                </a:solidFill>
              </a:rPr>
              <a:t>…нок</a:t>
            </a:r>
          </a:p>
        </p:txBody>
      </p:sp>
      <p:pic>
        <p:nvPicPr>
          <p:cNvPr id="70" name="Рисунок 69" descr="MC90043259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636838"/>
            <a:ext cx="11858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>
            <a:hlinkClick r:id="" action="ppaction://macro?name=DragandDrop"/>
          </p:cNvPr>
          <p:cNvSpPr/>
          <p:nvPr/>
        </p:nvSpPr>
        <p:spPr>
          <a:xfrm>
            <a:off x="5580063" y="2636838"/>
            <a:ext cx="1643062" cy="5016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Стереж</a:t>
            </a:r>
            <a:r>
              <a:rPr lang="ru-RU" sz="2000" dirty="0">
                <a:solidFill>
                  <a:schemeClr val="tx1"/>
                </a:solidFill>
              </a:rPr>
              <a:t>…т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75" y="5500688"/>
            <a:ext cx="5683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31">
            <a:hlinkClick r:id="" action="ppaction://macro?name=DragandDrop"/>
          </p:cNvPr>
          <p:cNvSpPr/>
          <p:nvPr/>
        </p:nvSpPr>
        <p:spPr>
          <a:xfrm>
            <a:off x="2214546" y="1142984"/>
            <a:ext cx="1670050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Ж</a:t>
            </a:r>
            <a:r>
              <a:rPr lang="ru-RU" sz="2000" b="1" dirty="0" smtClean="0">
                <a:solidFill>
                  <a:srgbClr val="C00000"/>
                </a:solidFill>
              </a:rPr>
              <a:t>ё</a:t>
            </a:r>
            <a:r>
              <a:rPr lang="ru-RU" sz="2000" dirty="0" smtClean="0">
                <a:solidFill>
                  <a:schemeClr val="tx1"/>
                </a:solidFill>
              </a:rPr>
              <a:t>рдочка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DragandDrop"/>
          </p:cNvPr>
          <p:cNvSpPr/>
          <p:nvPr/>
        </p:nvSpPr>
        <p:spPr>
          <a:xfrm>
            <a:off x="7072330" y="1142984"/>
            <a:ext cx="1500187" cy="50006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Щ</a:t>
            </a:r>
            <a:r>
              <a:rPr lang="ru-RU" sz="2000" b="1" dirty="0" smtClean="0">
                <a:solidFill>
                  <a:srgbClr val="C00000"/>
                </a:solidFill>
              </a:rPr>
              <a:t>ё</a:t>
            </a:r>
            <a:r>
              <a:rPr lang="ru-RU" sz="2000" dirty="0" smtClean="0">
                <a:solidFill>
                  <a:schemeClr val="tx1"/>
                </a:solidFill>
              </a:rPr>
              <a:t>лкать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DragandDrop"/>
          </p:cNvPr>
          <p:cNvSpPr/>
          <p:nvPr/>
        </p:nvSpPr>
        <p:spPr>
          <a:xfrm>
            <a:off x="785786" y="1928802"/>
            <a:ext cx="1643062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Туш</a:t>
            </a:r>
            <a:r>
              <a:rPr lang="ru-RU" sz="2000" b="1" dirty="0" smtClean="0">
                <a:solidFill>
                  <a:srgbClr val="C00000"/>
                </a:solidFill>
              </a:rPr>
              <a:t>ё</a:t>
            </a:r>
            <a:r>
              <a:rPr lang="ru-RU" sz="2000" dirty="0" smtClean="0">
                <a:solidFill>
                  <a:schemeClr val="tx1"/>
                </a:solidFill>
              </a:rPr>
              <a:t>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DragandDrop"/>
          </p:cNvPr>
          <p:cNvSpPr/>
          <p:nvPr/>
        </p:nvSpPr>
        <p:spPr>
          <a:xfrm>
            <a:off x="2786060" y="1928802"/>
            <a:ext cx="1428750" cy="5000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Реш</a:t>
            </a:r>
            <a:r>
              <a:rPr lang="ru-RU" sz="2000" b="1" dirty="0" smtClean="0">
                <a:solidFill>
                  <a:srgbClr val="C00000"/>
                </a:solidFill>
              </a:rPr>
              <a:t>ё</a:t>
            </a:r>
            <a:r>
              <a:rPr lang="ru-RU" sz="2000" dirty="0" smtClean="0">
                <a:solidFill>
                  <a:schemeClr val="tx1"/>
                </a:solidFill>
              </a:rPr>
              <a:t>тка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>
            <a:hlinkClick r:id="" action="ppaction://macro?name=DragandDrop"/>
          </p:cNvPr>
          <p:cNvSpPr/>
          <p:nvPr/>
        </p:nvSpPr>
        <p:spPr>
          <a:xfrm>
            <a:off x="6429388" y="1928802"/>
            <a:ext cx="1643063" cy="5016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Пш</a:t>
            </a:r>
            <a:r>
              <a:rPr lang="ru-RU" sz="2000" b="1" dirty="0" smtClean="0">
                <a:solidFill>
                  <a:srgbClr val="C00000"/>
                </a:solidFill>
              </a:rPr>
              <a:t>ё</a:t>
            </a:r>
            <a:r>
              <a:rPr lang="ru-RU" sz="2000" dirty="0" smtClean="0">
                <a:solidFill>
                  <a:schemeClr val="tx1"/>
                </a:solidFill>
              </a:rPr>
              <a:t>нка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>
            <a:hlinkClick r:id="" action="ppaction://macro?name=DragandDrop"/>
          </p:cNvPr>
          <p:cNvSpPr/>
          <p:nvPr/>
        </p:nvSpPr>
        <p:spPr>
          <a:xfrm>
            <a:off x="5572132" y="2643182"/>
            <a:ext cx="1643062" cy="50165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Стереж</a:t>
            </a:r>
            <a:r>
              <a:rPr lang="ru-RU" sz="2000" b="1" dirty="0" smtClean="0">
                <a:solidFill>
                  <a:srgbClr val="C00000"/>
                </a:solidFill>
              </a:rPr>
              <a:t>ё</a:t>
            </a:r>
            <a:r>
              <a:rPr lang="ru-RU" sz="2000" dirty="0" smtClean="0">
                <a:solidFill>
                  <a:schemeClr val="tx1"/>
                </a:solidFill>
              </a:rPr>
              <a:t>т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9" name="Схема 38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0" name="Управляющая кнопка: возврат 39">
            <a:hlinkClick r:id="rId17" action="ppaction://hlinksldjump" highlightClick="1"/>
          </p:cNvPr>
          <p:cNvSpPr/>
          <p:nvPr/>
        </p:nvSpPr>
        <p:spPr>
          <a:xfrm>
            <a:off x="7929563" y="6215063"/>
            <a:ext cx="428625" cy="3571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42910" y="975824"/>
            <a:ext cx="77866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Укажите </a:t>
            </a:r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неверное объяснение </a:t>
            </a:r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орфограммы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714348" y="1571612"/>
            <a:ext cx="528641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луч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в окончании существительного под ударением</a:t>
            </a: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642910" y="2643182"/>
            <a:ext cx="53578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деш</a:t>
            </a:r>
            <a:r>
              <a:rPr lang="ru-RU" sz="20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вый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 суффиксе прилагательного под ударением</a:t>
            </a:r>
          </a:p>
        </p:txBody>
      </p:sp>
      <p:sp>
        <p:nvSpPr>
          <p:cNvPr id="10" name="Скругленный прямоугольник 9">
            <a:hlinkClick r:id="" action="ppaction://macro?name=DragandDrop"/>
          </p:cNvPr>
          <p:cNvSpPr/>
          <p:nvPr/>
        </p:nvSpPr>
        <p:spPr>
          <a:xfrm>
            <a:off x="642910" y="3643314"/>
            <a:ext cx="53578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	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печ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 суффиксе отглагольного прилагательного</a:t>
            </a:r>
          </a:p>
        </p:txBody>
      </p:sp>
      <p:sp>
        <p:nvSpPr>
          <p:cNvPr id="11" name="Скругленный прямоугольник 10">
            <a:hlinkClick r:id="" action="ppaction://macro?name=DragandDrop"/>
          </p:cNvPr>
          <p:cNvSpPr/>
          <p:nvPr/>
        </p:nvSpPr>
        <p:spPr>
          <a:xfrm>
            <a:off x="642910" y="4714884"/>
            <a:ext cx="53578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рох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слово-исключение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-облако 14"/>
          <p:cNvSpPr/>
          <p:nvPr/>
        </p:nvSpPr>
        <p:spPr>
          <a:xfrm>
            <a:off x="5357818" y="1643050"/>
            <a:ext cx="3571900" cy="785818"/>
          </a:xfrm>
          <a:prstGeom prst="cloudCallout">
            <a:avLst>
              <a:gd name="adj1" fmla="val 11207"/>
              <a:gd name="adj2" fmla="val 267055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642910" y="3643314"/>
            <a:ext cx="53578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деш</a:t>
            </a:r>
            <a:r>
              <a:rPr lang="ru-RU" sz="2000" b="1" dirty="0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вый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 корне, проверяем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дёш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во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28992" y="2928934"/>
            <a:ext cx="228601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85852" y="3214686"/>
            <a:ext cx="428628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596" y="961985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Цель урока:</a:t>
            </a:r>
            <a:r>
              <a:rPr lang="ru-RU" sz="2000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обобщить и проверить знания учащихся по теме «Правописание О-Ё-Е после шипящих». </a:t>
            </a:r>
          </a:p>
          <a:p>
            <a:endParaRPr lang="ru-RU" sz="2000" b="1" dirty="0" smtClean="0">
              <a:solidFill>
                <a:srgbClr val="9900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Задачи урока.</a:t>
            </a:r>
            <a:endParaRPr lang="ru-RU" sz="2000" dirty="0" smtClean="0">
              <a:solidFill>
                <a:srgbClr val="9900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Образовательные:</a:t>
            </a:r>
            <a:endParaRPr lang="ru-RU" sz="2000" dirty="0" smtClean="0">
              <a:solidFill>
                <a:srgbClr val="990000"/>
              </a:solidFill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закрепить навык правописания слов с изученной орфограммой;</a:t>
            </a:r>
          </a:p>
          <a:p>
            <a:pPr lvl="0"/>
            <a:r>
              <a:rPr lang="ru-RU" sz="2000" dirty="0" smtClean="0">
                <a:latin typeface="+mj-lt"/>
              </a:rPr>
              <a:t>выработать умение проводить аналитическую работу.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Развивающие:</a:t>
            </a:r>
            <a:endParaRPr lang="ru-RU" sz="2000" dirty="0" smtClean="0">
              <a:solidFill>
                <a:srgbClr val="990000"/>
              </a:solidFill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развивать умение применять полученные знания на практике,  анализировать полученную информацию;</a:t>
            </a:r>
          </a:p>
          <a:p>
            <a:pPr lvl="0"/>
            <a:r>
              <a:rPr lang="ru-RU" sz="2000" dirty="0" err="1" smtClean="0">
                <a:latin typeface="+mj-lt"/>
              </a:rPr>
              <a:t>аргументированно</a:t>
            </a:r>
            <a:r>
              <a:rPr lang="ru-RU" sz="2000" dirty="0" smtClean="0">
                <a:latin typeface="+mj-lt"/>
              </a:rPr>
              <a:t> отстаивать свою точку зрения.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Воспитательные:</a:t>
            </a:r>
            <a:endParaRPr lang="ru-RU" sz="2000" dirty="0" smtClean="0">
              <a:solidFill>
                <a:srgbClr val="990000"/>
              </a:solidFill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привить интерес к изучению русского</a:t>
            </a:r>
          </a:p>
          <a:p>
            <a:pPr lvl="0"/>
            <a:r>
              <a:rPr lang="ru-RU" sz="2000" dirty="0" smtClean="0">
                <a:latin typeface="+mj-lt"/>
              </a:rPr>
              <a:t>языка;</a:t>
            </a:r>
          </a:p>
          <a:p>
            <a:pPr lvl="0"/>
            <a:r>
              <a:rPr lang="ru-RU" sz="2000" dirty="0" smtClean="0">
                <a:latin typeface="+mj-lt"/>
              </a:rPr>
              <a:t>формировать умение работать </a:t>
            </a:r>
          </a:p>
          <a:p>
            <a:pPr lvl="0"/>
            <a:r>
              <a:rPr lang="ru-RU" sz="2000" dirty="0" smtClean="0">
                <a:latin typeface="+mj-lt"/>
              </a:rPr>
              <a:t>в коллективе, находить общее решение.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BF33F-B792-49C3-B358-0A48D3337BDA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5363" name="Рисунок 12" descr="mult-pict.narod.ru9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676" y="4643446"/>
            <a:ext cx="28168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1571604" y="214290"/>
          <a:ext cx="5929354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285852" y="831819"/>
            <a:ext cx="65008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endParaRPr lang="ru-RU" sz="800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625475" indent="-625475" algn="just" eaLnBrk="0" hangingPunct="0"/>
            <a:r>
              <a:rPr lang="ru-RU" sz="2400" dirty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2. Найдите ошибку в написании слова </a:t>
            </a:r>
            <a:endParaRPr lang="ru-RU" sz="2400" dirty="0" smtClean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625475" indent="-625475" algn="just" eaLnBrk="0" hangingPunct="0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  и рассуждении</a:t>
            </a: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324649" y="1531972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714348" y="2000240"/>
            <a:ext cx="542928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пишем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, т.к. можно проверить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речЕнька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714348" y="3071810"/>
            <a:ext cx="542928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в окончании глагола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714348" y="4143380"/>
            <a:ext cx="542928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реш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тка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пишем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Ё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, т.к. можно проверить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решЕто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" action="ppaction://macro?name=DragandDrop"/>
          </p:cNvPr>
          <p:cNvSpPr/>
          <p:nvPr/>
        </p:nvSpPr>
        <p:spPr>
          <a:xfrm>
            <a:off x="714348" y="5214966"/>
            <a:ext cx="550072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ключ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в окончании существительного под ударением</a:t>
            </a:r>
            <a:endParaRPr lang="ru-RU" sz="900" dirty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Выноска-облако 13"/>
          <p:cNvSpPr/>
          <p:nvPr/>
        </p:nvSpPr>
        <p:spPr>
          <a:xfrm>
            <a:off x="3357554" y="4143380"/>
            <a:ext cx="3571900" cy="785818"/>
          </a:xfrm>
          <a:prstGeom prst="cloudCallout">
            <a:avLst>
              <a:gd name="adj1" fmla="val 68807"/>
              <a:gd name="adj2" fmla="val -4458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714348" y="3071810"/>
            <a:ext cx="542928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/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реч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– пишем 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 суффиксе существительного под ударением</a:t>
            </a:r>
            <a:endParaRPr lang="ru-RU" sz="2000" dirty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00364" y="2285992"/>
            <a:ext cx="300039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14" y="2571744"/>
            <a:ext cx="28575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714480" y="2143116"/>
            <a:ext cx="357190" cy="2143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Схема 19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428728" y="975824"/>
            <a:ext cx="61436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3. В каком слове допущена ошибка?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000100" y="1571612"/>
            <a:ext cx="171451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к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000100" y="2643182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000100" y="3714768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рох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1000100" y="4786322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пот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071934" y="1857364"/>
            <a:ext cx="3571900" cy="785818"/>
          </a:xfrm>
          <a:prstGeom prst="cloudCallout">
            <a:avLst>
              <a:gd name="adj1" fmla="val 47047"/>
              <a:gd name="adj2" fmla="val 255419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1000100" y="3714752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000" b="1" dirty="0" err="1" smtClean="0">
                <a:solidFill>
                  <a:srgbClr val="99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пот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571604" y="5072074"/>
            <a:ext cx="357190" cy="2143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Схема 18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7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143108" y="975824"/>
            <a:ext cx="4857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4. В каком слове пишется Ё?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000100" y="157161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пш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000100" y="264318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врач…м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000100" y="3714768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парч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…вый</a:t>
            </a: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1000100" y="4786322"/>
            <a:ext cx="214314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ч…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порный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071934" y="1857364"/>
            <a:ext cx="3571900" cy="785818"/>
          </a:xfrm>
          <a:prstGeom prst="cloudCallout">
            <a:avLst>
              <a:gd name="adj1" fmla="val 47047"/>
              <a:gd name="adj2" fmla="val 255419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1000100" y="264318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пш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143108" y="975824"/>
            <a:ext cx="4857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5. В каком слове пишется О?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000100" y="157161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отч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…т</a:t>
            </a: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000100" y="264318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ещ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…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000100" y="3714768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ж…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рнов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1000100" y="478632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горяч…</a:t>
            </a:r>
          </a:p>
        </p:txBody>
      </p:sp>
      <p:sp>
        <p:nvSpPr>
          <p:cNvPr id="17" name="Выноска-облако 16"/>
          <p:cNvSpPr/>
          <p:nvPr/>
        </p:nvSpPr>
        <p:spPr>
          <a:xfrm>
            <a:off x="4071934" y="1857364"/>
            <a:ext cx="3571900" cy="785818"/>
          </a:xfrm>
          <a:prstGeom prst="cloudCallout">
            <a:avLst>
              <a:gd name="adj1" fmla="val 47047"/>
              <a:gd name="adj2" fmla="val 255419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1000100" y="3714752"/>
            <a:ext cx="207170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горяч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lang="ru-RU" sz="2000" b="1" dirty="0" smtClean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7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00100" y="820806"/>
            <a:ext cx="70723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6. В каком ряду во всех словах пропущена одна и та же буква?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000100" y="1785942"/>
            <a:ext cx="464347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ж…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сткий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трущ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…ба,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беч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000100" y="2857512"/>
            <a:ext cx="464347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с душ…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грош…вый,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обж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гся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000100" y="3929082"/>
            <a:ext cx="464347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обж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ра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кумач…вый, плеч…м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1000100" y="5000652"/>
            <a:ext cx="471490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ч…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ткий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огорч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чащ…ба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643438" y="1714488"/>
            <a:ext cx="3571900" cy="785818"/>
          </a:xfrm>
          <a:prstGeom prst="cloudCallout">
            <a:avLst>
              <a:gd name="adj1" fmla="val 29127"/>
              <a:gd name="adj2" fmla="val 272873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1000100" y="2857512"/>
            <a:ext cx="464347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обж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ра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кумач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плеч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м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00100" y="975824"/>
            <a:ext cx="7286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7. В каком ряду в слове допущена ошибка?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000100" y="1571612"/>
            <a:ext cx="471490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щ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голь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копч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печ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000100" y="2643182"/>
            <a:ext cx="471490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борж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ми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дириж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девч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000100" y="3714768"/>
            <a:ext cx="471490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беч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кош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лка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моч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ный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1000100" y="4786322"/>
            <a:ext cx="471490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свеч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вооруж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крюч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143372" y="1785926"/>
            <a:ext cx="3571900" cy="785818"/>
          </a:xfrm>
          <a:prstGeom prst="cloudCallout">
            <a:avLst>
              <a:gd name="adj1" fmla="val 52593"/>
              <a:gd name="adj2" fmla="val 268995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5" name="Скругленный прямоугольник 14">
            <a:hlinkClick r:id="" action="ppaction://macro?name=DragandDrop"/>
          </p:cNvPr>
          <p:cNvSpPr/>
          <p:nvPr/>
        </p:nvSpPr>
        <p:spPr>
          <a:xfrm>
            <a:off x="1000100" y="2643182"/>
            <a:ext cx="4714908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беч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кош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лка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моч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ный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500562" y="4000504"/>
            <a:ext cx="357190" cy="21431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000100" y="975824"/>
            <a:ext cx="7286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8. В каком ряду в словах нет ошибок?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785786" y="1714504"/>
            <a:ext cx="514353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3651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освещ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груж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пятач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785786" y="2786074"/>
            <a:ext cx="514353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парч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ноч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сгущ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785786" y="3857644"/>
            <a:ext cx="514353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маж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рный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холщ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туш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нка</a:t>
            </a: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785786" y="4857776"/>
            <a:ext cx="5214974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огорч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нный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коч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вка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собач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Verdana" pitchFamily="34" charset="0"/>
              </a:rPr>
              <a:t>нка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929058" y="1857364"/>
            <a:ext cx="3571900" cy="785818"/>
          </a:xfrm>
          <a:prstGeom prst="cloudCallout">
            <a:avLst>
              <a:gd name="adj1" fmla="val 47047"/>
              <a:gd name="adj2" fmla="val 255419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/>
              <a:t>!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607323" y="975824"/>
            <a:ext cx="59293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9. На месте каких цифр пишется Ё?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357290" y="1571612"/>
            <a:ext cx="5000660" cy="221457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	По тропинке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ш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(1)л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неприч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(2)санный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мальч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(3)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нка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 с длинной ч(4)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лкой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. Одет он был в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холщ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(5)вые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ш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(6)рты и грязную 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рубаш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(7)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нку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357290" y="4000520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</a:rPr>
              <a:t>1, 2, 5, 7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-облако 14"/>
          <p:cNvSpPr/>
          <p:nvPr/>
        </p:nvSpPr>
        <p:spPr>
          <a:xfrm>
            <a:off x="3428992" y="3857628"/>
            <a:ext cx="3643338" cy="785818"/>
          </a:xfrm>
          <a:prstGeom prst="cloudCallout">
            <a:avLst>
              <a:gd name="adj1" fmla="val 67541"/>
              <a:gd name="adj2" fmla="val 42086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357290" y="5000652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</a:rPr>
              <a:t>1, 2, 4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4500562" y="4000520"/>
            <a:ext cx="1785950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</a:rPr>
              <a:t>1, 3, 5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hlinkClick r:id="" action="ppaction://macro?name=DragandDrop"/>
          </p:cNvPr>
          <p:cNvSpPr/>
          <p:nvPr/>
        </p:nvSpPr>
        <p:spPr>
          <a:xfrm>
            <a:off x="4500562" y="5000652"/>
            <a:ext cx="1714512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</a:rPr>
              <a:t> 2, 3, 4, 6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>
            <a:hlinkClick r:id="" action="ppaction://macro?name=DragandDrop"/>
          </p:cNvPr>
          <p:cNvSpPr/>
          <p:nvPr/>
        </p:nvSpPr>
        <p:spPr>
          <a:xfrm>
            <a:off x="1357290" y="1571612"/>
            <a:ext cx="5000660" cy="221457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	По тропинке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ш</a:t>
            </a:r>
            <a:r>
              <a:rPr lang="ru-RU" sz="22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л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неприч</a:t>
            </a:r>
            <a:r>
              <a:rPr lang="ru-RU" sz="22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санный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 мальч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нка      с длинной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ч</a:t>
            </a:r>
            <a:r>
              <a:rPr lang="ru-RU" sz="2200" b="1" dirty="0" err="1" smtClean="0">
                <a:solidFill>
                  <a:srgbClr val="C00000"/>
                </a:solidFill>
                <a:latin typeface="Verdana" pitchFamily="34" charset="0"/>
              </a:rPr>
              <a:t>Ё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лкой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. Одет он был в холщ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вые ш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рты и грязную  рубаш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нку.</a:t>
            </a:r>
            <a:endParaRPr lang="ru-RU" sz="2200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7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FE816-C5EF-4EBC-93DC-FC10C352D201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71604" y="904386"/>
            <a:ext cx="62151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10. На месте каких цифр пишется О?</a:t>
            </a:r>
            <a:endParaRPr lang="ru-RU" dirty="0">
              <a:solidFill>
                <a:srgbClr val="C00000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endParaRPr lang="ru-RU" dirty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3797" name="Рисунок 9" descr="бабоч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69" t="49643" r="22656" b="25443"/>
          <a:stretch>
            <a:fillRect/>
          </a:stretch>
        </p:blipFill>
        <p:spPr bwMode="auto">
          <a:xfrm rot="-1870931">
            <a:off x="7875682" y="246113"/>
            <a:ext cx="11588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>
            <a:hlinkClick r:id="" action="ppaction://macro?name=DragandDrop"/>
          </p:cNvPr>
          <p:cNvSpPr/>
          <p:nvPr/>
        </p:nvSpPr>
        <p:spPr>
          <a:xfrm>
            <a:off x="1285852" y="1428736"/>
            <a:ext cx="5857916" cy="31432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В одной руке мальчик держал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трещ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(1)тку, а в другой – тонкую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беч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(2)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вку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, на которую были нанизаны ж(3)луди. За плеч(4)м у мальчишки был меш(5)к, в котором лежала банка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сгущ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(6)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нки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 и два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печ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(7)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ных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 яблока.</a:t>
            </a:r>
            <a:endParaRPr lang="ru-RU" sz="2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macro?name=DragandDrop"/>
          </p:cNvPr>
          <p:cNvSpPr/>
          <p:nvPr/>
        </p:nvSpPr>
        <p:spPr>
          <a:xfrm>
            <a:off x="1357290" y="4714900"/>
            <a:ext cx="157163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1,4,5 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392258" cy="25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>
            <a:hlinkClick r:id="" action="ppaction://macro?name=DragandDrop"/>
          </p:cNvPr>
          <p:cNvSpPr/>
          <p:nvPr/>
        </p:nvSpPr>
        <p:spPr>
          <a:xfrm>
            <a:off x="1357290" y="5643594"/>
            <a:ext cx="157163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2,3,5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ragandDrop"/>
          </p:cNvPr>
          <p:cNvSpPr/>
          <p:nvPr/>
        </p:nvSpPr>
        <p:spPr>
          <a:xfrm>
            <a:off x="5143504" y="4714900"/>
            <a:ext cx="192882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2,3,5, 6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hlinkClick r:id="" action="ppaction://macro?name=DragandDrop"/>
          </p:cNvPr>
          <p:cNvSpPr/>
          <p:nvPr/>
        </p:nvSpPr>
        <p:spPr>
          <a:xfrm>
            <a:off x="5143504" y="5643578"/>
            <a:ext cx="1928826" cy="78580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indent="-441325" algn="just" eaLnBrk="0" hangingPunct="0">
              <a:tabLst>
                <a:tab pos="365125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Verdana" pitchFamily="34" charset="0"/>
              </a:rPr>
              <a:t>1,4,5, 6, 7</a:t>
            </a:r>
            <a:endParaRPr lang="ru-RU" sz="2000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3428992" y="4643446"/>
            <a:ext cx="3643338" cy="785818"/>
          </a:xfrm>
          <a:prstGeom prst="cloudCallout">
            <a:avLst>
              <a:gd name="adj1" fmla="val 70888"/>
              <a:gd name="adj2" fmla="val -60701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Правильно!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9" name="Скругленный прямоугольник 18">
            <a:hlinkClick r:id="" action="ppaction://macro?name=DragandDrop"/>
          </p:cNvPr>
          <p:cNvSpPr/>
          <p:nvPr/>
        </p:nvSpPr>
        <p:spPr>
          <a:xfrm>
            <a:off x="1285852" y="1428736"/>
            <a:ext cx="5857916" cy="31432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В одной руке мальчик держал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трещ</a:t>
            </a:r>
            <a:r>
              <a:rPr lang="ru-RU" sz="22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тку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, а в другой – тонкую беч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ё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вку, на которую были нанизаны ж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ё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луди. За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плеч</a:t>
            </a:r>
            <a:r>
              <a:rPr lang="ru-RU" sz="22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м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 у мальчишки был 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меш</a:t>
            </a:r>
            <a:r>
              <a:rPr lang="ru-RU" sz="2200" b="1" dirty="0" err="1" smtClean="0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200" dirty="0" err="1" smtClean="0">
                <a:solidFill>
                  <a:schemeClr val="tx1"/>
                </a:solidFill>
                <a:latin typeface="Verdana" pitchFamily="34" charset="0"/>
              </a:rPr>
              <a:t>к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, в котором лежала  банка сгущ</a:t>
            </a:r>
            <a:r>
              <a:rPr lang="ru-RU" sz="2200" u="sng" dirty="0" smtClean="0">
                <a:solidFill>
                  <a:schemeClr val="tx1"/>
                </a:solidFill>
                <a:latin typeface="Verdana" pitchFamily="34" charset="0"/>
              </a:rPr>
              <a:t>ё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нки и два печ</a:t>
            </a:r>
            <a:r>
              <a:rPr lang="ru-RU" sz="2200" b="1" u="sng" dirty="0" smtClean="0">
                <a:solidFill>
                  <a:schemeClr val="tx1"/>
                </a:solidFill>
                <a:latin typeface="Verdana" pitchFamily="34" charset="0"/>
              </a:rPr>
              <a:t>ё</a:t>
            </a: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</a:rPr>
              <a:t>ных яблока.</a:t>
            </a:r>
            <a:endParaRPr lang="ru-RU" sz="2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" name="Управляющая кнопка: возврат 19">
            <a:hlinkClick r:id="rId5" action="ppaction://hlinksldjump" highlightClick="1"/>
          </p:cNvPr>
          <p:cNvSpPr/>
          <p:nvPr/>
        </p:nvSpPr>
        <p:spPr>
          <a:xfrm>
            <a:off x="7286644" y="6286520"/>
            <a:ext cx="428625" cy="3571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Рисунок 5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B5328-0205-4491-8557-BF17827AC174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35844" name="Рисунок 3" descr="2.png"/>
          <p:cNvPicPr>
            <a:picLocks noChangeAspect="1"/>
          </p:cNvPicPr>
          <p:nvPr/>
        </p:nvPicPr>
        <p:blipFill>
          <a:blip r:embed="rId3" cstate="print"/>
          <a:srcRect l="3439" t="41667" r="50000"/>
          <a:stretch>
            <a:fillRect/>
          </a:stretch>
        </p:blipFill>
        <p:spPr bwMode="auto">
          <a:xfrm>
            <a:off x="714375" y="3071813"/>
            <a:ext cx="27574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" action="ppaction://macro?name=DragandDrop"/>
          </p:cNvPr>
          <p:cNvSpPr/>
          <p:nvPr/>
        </p:nvSpPr>
        <p:spPr>
          <a:xfrm>
            <a:off x="857276" y="928688"/>
            <a:ext cx="7429500" cy="121443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28662" y="1000108"/>
          <a:ext cx="7286680" cy="10715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8668"/>
                <a:gridCol w="728668"/>
                <a:gridCol w="728668"/>
                <a:gridCol w="728668"/>
                <a:gridCol w="728668"/>
                <a:gridCol w="728668"/>
                <a:gridCol w="728668"/>
                <a:gridCol w="728668"/>
                <a:gridCol w="728668"/>
                <a:gridCol w="728668"/>
              </a:tblGrid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99000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99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286644" y="6286520"/>
            <a:ext cx="428625" cy="357187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3" descr="MC900335176.WMF"/>
          <p:cNvPicPr>
            <a:picLocks noChangeAspect="1"/>
          </p:cNvPicPr>
          <p:nvPr/>
        </p:nvPicPr>
        <p:blipFill>
          <a:blip r:embed="rId3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2F175-2811-4CFD-B7C9-277FCB5AAA2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1357313"/>
            <a:ext cx="6786562" cy="10715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1.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313" y="1500188"/>
            <a:ext cx="2286000" cy="7858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Проверяемые ударением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2928938"/>
            <a:ext cx="6786563" cy="85725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2.                          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313" y="3071813"/>
            <a:ext cx="2643187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Непроверяемые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4214813"/>
            <a:ext cx="7929563" cy="1643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3.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313" y="4500563"/>
            <a:ext cx="2428875" cy="1027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Корни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с чередованием</a:t>
            </a:r>
          </a:p>
        </p:txBody>
      </p:sp>
      <p:sp>
        <p:nvSpPr>
          <p:cNvPr id="16395" name="TextBox 9"/>
          <p:cNvSpPr txBox="1">
            <a:spLocks noChangeArrowheads="1"/>
          </p:cNvSpPr>
          <p:nvPr/>
        </p:nvSpPr>
        <p:spPr bwMode="auto">
          <a:xfrm>
            <a:off x="3857625" y="1500188"/>
            <a:ext cx="3429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Verdana" pitchFamily="34" charset="0"/>
              </a:rPr>
              <a:t>Укр</a:t>
            </a:r>
            <a:r>
              <a:rPr lang="ru-RU" sz="2200" b="1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200">
                <a:latin typeface="Verdana" pitchFamily="34" charset="0"/>
              </a:rPr>
              <a:t>щать – кр</a:t>
            </a:r>
            <a:r>
              <a:rPr lang="ru-RU" sz="2200" b="1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200">
                <a:latin typeface="Verdana" pitchFamily="34" charset="0"/>
              </a:rPr>
              <a:t>ткий</a:t>
            </a:r>
          </a:p>
          <a:p>
            <a:r>
              <a:rPr lang="ru-RU" sz="2200">
                <a:latin typeface="Verdana" pitchFamily="34" charset="0"/>
              </a:rPr>
              <a:t>Сокр</a:t>
            </a:r>
            <a:r>
              <a:rPr lang="ru-RU" sz="2200" b="1">
                <a:solidFill>
                  <a:srgbClr val="C00000"/>
                </a:solidFill>
                <a:latin typeface="Verdana" pitchFamily="34" charset="0"/>
              </a:rPr>
              <a:t>а</a:t>
            </a:r>
            <a:r>
              <a:rPr lang="ru-RU" sz="2200">
                <a:latin typeface="Verdana" pitchFamily="34" charset="0"/>
              </a:rPr>
              <a:t>щать - кр</a:t>
            </a:r>
            <a:r>
              <a:rPr lang="ru-RU" sz="2200" b="1">
                <a:solidFill>
                  <a:srgbClr val="C00000"/>
                </a:solidFill>
                <a:latin typeface="Verdana" pitchFamily="34" charset="0"/>
              </a:rPr>
              <a:t>а</a:t>
            </a:r>
            <a:r>
              <a:rPr lang="ru-RU" sz="2200">
                <a:latin typeface="Verdana" pitchFamily="34" charset="0"/>
              </a:rPr>
              <a:t>ткий</a:t>
            </a:r>
          </a:p>
        </p:txBody>
      </p:sp>
      <p:sp>
        <p:nvSpPr>
          <p:cNvPr id="16396" name="TextBox 10"/>
          <p:cNvSpPr txBox="1">
            <a:spLocks noChangeArrowheads="1"/>
          </p:cNvSpPr>
          <p:nvPr/>
        </p:nvSpPr>
        <p:spPr bwMode="auto">
          <a:xfrm>
            <a:off x="4071938" y="3143250"/>
            <a:ext cx="3286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Verdana" pitchFamily="34" charset="0"/>
              </a:rPr>
              <a:t>Б</a:t>
            </a:r>
            <a:r>
              <a:rPr lang="ru-RU" sz="2200" b="1">
                <a:solidFill>
                  <a:srgbClr val="C00000"/>
                </a:solidFill>
                <a:latin typeface="Verdana" pitchFamily="34" charset="0"/>
              </a:rPr>
              <a:t>а</a:t>
            </a:r>
            <a:r>
              <a:rPr lang="ru-RU" sz="2200">
                <a:latin typeface="Verdana" pitchFamily="34" charset="0"/>
              </a:rPr>
              <a:t>гровый, б</a:t>
            </a:r>
            <a:r>
              <a:rPr lang="ru-RU" sz="2200" b="1">
                <a:solidFill>
                  <a:srgbClr val="C00000"/>
                </a:solidFill>
                <a:latin typeface="Verdana" pitchFamily="34" charset="0"/>
              </a:rPr>
              <a:t>о</a:t>
            </a:r>
            <a:r>
              <a:rPr lang="ru-RU" sz="2200">
                <a:latin typeface="Verdana" pitchFamily="34" charset="0"/>
              </a:rPr>
              <a:t>рдовый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4813" y="4286250"/>
            <a:ext cx="414337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Р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ст</a:t>
            </a:r>
            <a:r>
              <a:rPr lang="ru-RU" sz="2200" dirty="0">
                <a:latin typeface="+mn-lt"/>
              </a:rPr>
              <a:t>ение, р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о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с</a:t>
            </a:r>
            <a:r>
              <a:rPr lang="ru-RU" sz="2200" dirty="0">
                <a:latin typeface="+mn-lt"/>
              </a:rPr>
              <a:t>ли, выр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щ</a:t>
            </a:r>
            <a:r>
              <a:rPr lang="ru-RU" sz="2200" dirty="0">
                <a:latin typeface="+mn-lt"/>
              </a:rPr>
              <a:t>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К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200" dirty="0">
                <a:latin typeface="+mn-lt"/>
              </a:rPr>
              <a:t>с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а</a:t>
            </a:r>
            <a:r>
              <a:rPr lang="ru-RU" sz="2200" dirty="0">
                <a:latin typeface="+mn-lt"/>
              </a:rPr>
              <a:t>ться, к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о</a:t>
            </a:r>
            <a:r>
              <a:rPr lang="ru-RU" sz="2200" dirty="0">
                <a:latin typeface="+mn-lt"/>
              </a:rPr>
              <a:t>снуться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Предл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г</a:t>
            </a:r>
            <a:r>
              <a:rPr lang="ru-RU" sz="2200" dirty="0">
                <a:latin typeface="+mn-lt"/>
              </a:rPr>
              <a:t>ать, предл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о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ж</a:t>
            </a:r>
            <a:r>
              <a:rPr lang="ru-RU" sz="2200" dirty="0">
                <a:latin typeface="+mn-lt"/>
              </a:rPr>
              <a:t>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Бл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и</a:t>
            </a:r>
            <a:r>
              <a:rPr lang="ru-RU" sz="2200" dirty="0">
                <a:latin typeface="+mn-lt"/>
              </a:rPr>
              <a:t>ст</a:t>
            </a:r>
            <a:r>
              <a:rPr lang="ru-RU" sz="2200" u="dbl" dirty="0">
                <a:uFill>
                  <a:solidFill>
                    <a:srgbClr val="C00000"/>
                  </a:solidFill>
                </a:uFill>
                <a:latin typeface="+mn-lt"/>
              </a:rPr>
              <a:t>а</a:t>
            </a:r>
            <a:r>
              <a:rPr lang="ru-RU" sz="2200" dirty="0">
                <a:latin typeface="+mn-lt"/>
              </a:rPr>
              <a:t>ть, бл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е</a:t>
            </a:r>
            <a:r>
              <a:rPr lang="ru-RU" sz="2200" dirty="0">
                <a:latin typeface="+mn-lt"/>
              </a:rPr>
              <a:t>стеть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</p:txBody>
      </p:sp>
      <p:pic>
        <p:nvPicPr>
          <p:cNvPr id="16398" name="Рисунок 12" descr="mult-pict.narod.ru8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877888"/>
            <a:ext cx="13843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Схема 15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401BD-7AF0-466F-B60B-4F2DB1D78A33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285860"/>
            <a:ext cx="8001056" cy="2500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Выучить алгоритм «Правописание О-Ё-Е после шипящих»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Подготовить высказывание на лингвистическую тему по упр. 53 стр.22.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Составить диктант из 20 словосочетаний с изученной орфограммой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3" descr="6a00d834533ccb69e200e5547259b4883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286256"/>
            <a:ext cx="27860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5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58" y="428604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401BD-7AF0-466F-B60B-4F2DB1D78A33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36867" name="WordArt 2" descr="Диагональный кирпич"/>
          <p:cNvSpPr>
            <a:spLocks noChangeArrowheads="1" noChangeShapeType="1" noTextEdit="1"/>
          </p:cNvSpPr>
          <p:nvPr/>
        </p:nvSpPr>
        <p:spPr bwMode="auto">
          <a:xfrm>
            <a:off x="1785938" y="357166"/>
            <a:ext cx="5719762" cy="1357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065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pattFill prst="diagBrick">
                  <a:fgClr>
                    <a:srgbClr val="FFC000"/>
                  </a:fgClr>
                  <a:bgClr>
                    <a:srgbClr val="E36C0A"/>
                  </a:bgClr>
                </a:pattFill>
                <a:latin typeface="Impact"/>
              </a:rPr>
              <a:t>Спасибо за урок!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2286000"/>
            <a:ext cx="3214688" cy="4000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удачи в изучении нелёгких правил орфографии!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Пух и все, все, все.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silkdream.ru/pict/mult-pict.narod.ru2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214686"/>
            <a:ext cx="3557522" cy="2952744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61408-850A-40BE-8EDD-AC36582C7A7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000100" y="285728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71670" y="1142984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 smtClean="0">
              <a:hlinkClick r:id="rId8"/>
            </a:endParaRPr>
          </a:p>
          <a:p>
            <a:pPr marL="342900" indent="-342900"/>
            <a:endParaRPr lang="ru-RU" dirty="0" smtClean="0">
              <a:hlinkClick r:id="rId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http://www.vector.tver.ru/index.php?option=com_content&amp;view=article&amp;id=78:-winney-pooh-1&amp;catid=1:2011-11-22-17-14-15&amp;Itemid=2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9"/>
              </a:rPr>
              <a:t>http://kanobu.ru/pub/209256/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3286124"/>
          <a:ext cx="657229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71472" y="1142984"/>
            <a:ext cx="8072494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Г.А.Богданова. Сборник диктантов повышенной сложности. Книга для учителя. – М.: «</a:t>
            </a:r>
            <a:r>
              <a:rPr lang="ru-RU" sz="1600" dirty="0" err="1" smtClean="0">
                <a:solidFill>
                  <a:schemeClr val="tx1"/>
                </a:solidFill>
              </a:rPr>
              <a:t>Генджер</a:t>
            </a:r>
            <a:r>
              <a:rPr lang="ru-RU" sz="1600" dirty="0" smtClean="0">
                <a:solidFill>
                  <a:schemeClr val="tx1"/>
                </a:solidFill>
              </a:rPr>
              <a:t>» 1998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М.М.Разумовская, С.И.Львова и др. Русский язык. 6 класс: учебник для общеобразовательных учреждений. – М.: Дрофа, 2013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tx1"/>
                </a:solidFill>
              </a:rPr>
              <a:t>О.А.Финтисова</a:t>
            </a:r>
            <a:r>
              <a:rPr lang="ru-RU" sz="1600" dirty="0" smtClean="0">
                <a:solidFill>
                  <a:schemeClr val="tx1"/>
                </a:solidFill>
              </a:rPr>
              <a:t> .Уроки русского языка в 6 классе: поурочные планы по программе М.М.Разумовской. – Волгоград: Учитель, 2007</a:t>
            </a:r>
            <a:r>
              <a:rPr lang="ru-RU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107154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72" y="4214818"/>
            <a:ext cx="5786478" cy="1857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1.</a:t>
            </a:r>
            <a:r>
              <a:rPr lang="en-US" sz="1600" dirty="0" smtClean="0">
                <a:latin typeface="+mj-lt"/>
                <a:hlinkClick r:id="rId8"/>
              </a:rPr>
              <a:t>http://www.vector.tver.ru/index.php?option=com_content&amp;view=article&amp;id=78:-winney-pooh-1&amp;catid=1:2011-11-22-17-14-15&amp;Itemid=2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2. </a:t>
            </a:r>
            <a:r>
              <a:rPr lang="en-US" sz="1600" dirty="0" smtClean="0">
                <a:latin typeface="+mj-lt"/>
                <a:hlinkClick r:id="rId15"/>
              </a:rPr>
              <a:t>http://www.silkdream.ru/7.htm</a:t>
            </a:r>
            <a:endParaRPr lang="ru-RU" sz="1600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3.</a:t>
            </a:r>
            <a:r>
              <a:rPr lang="en-US" sz="1600" dirty="0" smtClean="0">
                <a:latin typeface="+mj-lt"/>
                <a:hlinkClick r:id="rId16"/>
              </a:rPr>
              <a:t>http://suffering.ucoz.com/index/multjashnye_kartinki/0-17</a:t>
            </a:r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6" name="Picture 4" descr="http://www.silkdream.ru/pict/mult-pict.narod.ru253_small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786190"/>
            <a:ext cx="1492660" cy="24240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571604" y="214290"/>
          <a:ext cx="5405454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09" name="Рисунок 11" descr="MC900335176.WMF"/>
          <p:cNvPicPr>
            <a:picLocks noChangeAspect="1"/>
          </p:cNvPicPr>
          <p:nvPr/>
        </p:nvPicPr>
        <p:blipFill>
          <a:blip r:embed="rId7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4DCB-88B0-4D1E-869D-DB32D5D3C4B8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7412" name="Рисунок 3" descr="6a00d834533ccb69e200e5547259b4883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500563"/>
            <a:ext cx="27860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42938" y="1143000"/>
            <a:ext cx="7858125" cy="92868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1 ряд: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проверяемые ударением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Упр.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44,стр.18-19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2357438"/>
            <a:ext cx="7858125" cy="92868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2 ряд: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непроверяемые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Упр.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48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(2),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стр.20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" y="3571875"/>
            <a:ext cx="7858125" cy="92868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3 ряд: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корни с чередованием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Упр.44,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18-19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1142984"/>
            <a:ext cx="7858125" cy="92868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1. </a:t>
            </a:r>
            <a:r>
              <a:rPr lang="ru-RU" sz="2200" dirty="0">
                <a:solidFill>
                  <a:schemeClr val="tx1"/>
                </a:solidFill>
              </a:rPr>
              <a:t>Л</a:t>
            </a:r>
            <a:r>
              <a:rPr lang="ru-RU" sz="2200" b="1" dirty="0">
                <a:solidFill>
                  <a:srgbClr val="C00000"/>
                </a:solidFill>
              </a:rPr>
              <a:t>и</a:t>
            </a:r>
            <a:r>
              <a:rPr lang="ru-RU" sz="2200" dirty="0">
                <a:solidFill>
                  <a:schemeClr val="tx1"/>
                </a:solidFill>
              </a:rPr>
              <a:t>ства, пос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дела, г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ловушка, уд</a:t>
            </a:r>
            <a:r>
              <a:rPr lang="ru-RU" sz="2200" b="1" dirty="0">
                <a:solidFill>
                  <a:srgbClr val="C00000"/>
                </a:solidFill>
              </a:rPr>
              <a:t>и</a:t>
            </a:r>
            <a:r>
              <a:rPr lang="ru-RU" sz="2200" dirty="0">
                <a:solidFill>
                  <a:schemeClr val="tx1"/>
                </a:solidFill>
              </a:rPr>
              <a:t>вляешься, расп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вать, высл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дить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" y="3571876"/>
            <a:ext cx="7858125" cy="92868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3. </a:t>
            </a:r>
            <a:r>
              <a:rPr lang="ru-RU" sz="2200" dirty="0">
                <a:solidFill>
                  <a:schemeClr val="tx1"/>
                </a:solidFill>
              </a:rPr>
              <a:t>Разл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жить, выр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стают, раст</a:t>
            </a:r>
            <a:r>
              <a:rPr lang="ru-RU" sz="2200" b="1" dirty="0">
                <a:solidFill>
                  <a:srgbClr val="C00000"/>
                </a:solidFill>
              </a:rPr>
              <a:t>и</a:t>
            </a:r>
            <a:r>
              <a:rPr lang="ru-RU" sz="2200" dirty="0">
                <a:solidFill>
                  <a:schemeClr val="tx1"/>
                </a:solidFill>
              </a:rPr>
              <a:t>рать, зам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реть, р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сточек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2357430"/>
            <a:ext cx="7858125" cy="92868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2. </a:t>
            </a:r>
            <a:r>
              <a:rPr lang="ru-RU" sz="2200" dirty="0">
                <a:solidFill>
                  <a:schemeClr val="tx1"/>
                </a:solidFill>
              </a:rPr>
              <a:t>Ол</a:t>
            </a:r>
            <a:r>
              <a:rPr lang="ru-RU" sz="2200" b="1" dirty="0">
                <a:solidFill>
                  <a:srgbClr val="C00000"/>
                </a:solidFill>
              </a:rPr>
              <a:t>и</a:t>
            </a:r>
            <a:r>
              <a:rPr lang="ru-RU" sz="2200" dirty="0">
                <a:solidFill>
                  <a:schemeClr val="tx1"/>
                </a:solidFill>
              </a:rPr>
              <a:t>мп</a:t>
            </a:r>
            <a:r>
              <a:rPr lang="ru-RU" sz="2200" b="1" dirty="0">
                <a:solidFill>
                  <a:srgbClr val="C00000"/>
                </a:solidFill>
              </a:rPr>
              <a:t>и</a:t>
            </a:r>
            <a:r>
              <a:rPr lang="ru-RU" sz="2200" dirty="0">
                <a:solidFill>
                  <a:schemeClr val="tx1"/>
                </a:solidFill>
              </a:rPr>
              <a:t>ада, отр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жать, пок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ление, проп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ганда, раздр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жать, ср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жаться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B14A-E85C-4E22-B821-02D10992C27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2071694"/>
            <a:ext cx="8072438" cy="22860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200" dirty="0">
                <a:solidFill>
                  <a:schemeClr val="tx1"/>
                </a:solidFill>
              </a:rPr>
              <a:t>Вот у берёзки на </a:t>
            </a:r>
            <a:r>
              <a:rPr lang="ru-RU" sz="2200" dirty="0" smtClean="0">
                <a:solidFill>
                  <a:schemeClr val="tx1"/>
                </a:solidFill>
              </a:rPr>
              <a:t>п…</a:t>
            </a:r>
            <a:r>
              <a:rPr lang="ru-RU" sz="2200" dirty="0" err="1" smtClean="0">
                <a:solidFill>
                  <a:schemeClr val="tx1"/>
                </a:solidFill>
              </a:rPr>
              <a:t>лянке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распол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жились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два крепких </a:t>
            </a:r>
            <a:r>
              <a:rPr lang="ru-RU" sz="2200" dirty="0" smtClean="0">
                <a:solidFill>
                  <a:schemeClr val="tx1"/>
                </a:solidFill>
              </a:rPr>
              <a:t>б…ровика</a:t>
            </a:r>
            <a:r>
              <a:rPr lang="ru-RU" sz="2200" dirty="0">
                <a:solidFill>
                  <a:schemeClr val="tx1"/>
                </a:solidFill>
              </a:rPr>
              <a:t>. Их </a:t>
            </a:r>
            <a:r>
              <a:rPr lang="ru-RU" sz="2200" dirty="0" err="1" smtClean="0">
                <a:solidFill>
                  <a:schemeClr val="tx1"/>
                </a:solidFill>
              </a:rPr>
              <a:t>осв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щают</a:t>
            </a:r>
            <a:r>
              <a:rPr lang="ru-RU" sz="2200" dirty="0" smtClean="0">
                <a:solidFill>
                  <a:schemeClr val="tx1"/>
                </a:solidFill>
              </a:rPr>
              <a:t> ж…</a:t>
            </a:r>
            <a:r>
              <a:rPr lang="ru-RU" sz="2200" dirty="0" err="1" smtClean="0">
                <a:solidFill>
                  <a:schemeClr val="tx1"/>
                </a:solidFill>
              </a:rPr>
              <a:t>лтые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горячие лучи солнца. Я 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ккуратно</a:t>
            </a:r>
            <a:r>
              <a:rPr lang="ru-RU" sz="2200" dirty="0" smtClean="0">
                <a:solidFill>
                  <a:schemeClr val="tx1"/>
                </a:solidFill>
              </a:rPr>
              <a:t> ср…</a:t>
            </a:r>
            <a:r>
              <a:rPr lang="ru-RU" sz="2200" dirty="0" err="1" smtClean="0">
                <a:solidFill>
                  <a:schemeClr val="tx1"/>
                </a:solidFill>
              </a:rPr>
              <a:t>заю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их, </a:t>
            </a:r>
            <a:r>
              <a:rPr lang="ru-RU" sz="2200" dirty="0" err="1" smtClean="0">
                <a:solidFill>
                  <a:schemeClr val="tx1"/>
                </a:solidFill>
              </a:rPr>
              <a:t>оч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щаю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от </a:t>
            </a:r>
            <a:r>
              <a:rPr lang="ru-RU" sz="2200" dirty="0" err="1" smtClean="0">
                <a:solidFill>
                  <a:schemeClr val="tx1"/>
                </a:solidFill>
              </a:rPr>
              <a:t>з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мли</a:t>
            </a:r>
            <a:r>
              <a:rPr lang="ru-RU" sz="2200" dirty="0">
                <a:solidFill>
                  <a:schemeClr val="tx1"/>
                </a:solidFill>
              </a:rPr>
              <a:t>. Целая </a:t>
            </a:r>
            <a:r>
              <a:rPr lang="ru-RU" sz="2200" dirty="0" smtClean="0">
                <a:solidFill>
                  <a:schemeClr val="tx1"/>
                </a:solidFill>
              </a:rPr>
              <a:t>с…</a:t>
            </a:r>
            <a:r>
              <a:rPr lang="ru-RU" sz="2200" dirty="0" err="1" smtClean="0">
                <a:solidFill>
                  <a:schemeClr val="tx1"/>
                </a:solidFill>
              </a:rPr>
              <a:t>мейка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разр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слась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у </a:t>
            </a:r>
            <a:r>
              <a:rPr lang="ru-RU" sz="2200" dirty="0" smtClean="0">
                <a:solidFill>
                  <a:schemeClr val="tx1"/>
                </a:solidFill>
              </a:rPr>
              <a:t>…</a:t>
            </a:r>
            <a:r>
              <a:rPr lang="ru-RU" sz="2200" dirty="0" err="1" smtClean="0">
                <a:solidFill>
                  <a:schemeClr val="tx1"/>
                </a:solidFill>
              </a:rPr>
              <a:t>синки</a:t>
            </a:r>
            <a:r>
              <a:rPr lang="ru-RU" sz="2200" dirty="0">
                <a:solidFill>
                  <a:schemeClr val="tx1"/>
                </a:solidFill>
              </a:rPr>
              <a:t>. И они </a:t>
            </a:r>
            <a:r>
              <a:rPr lang="ru-RU" sz="2200" dirty="0" smtClean="0">
                <a:solidFill>
                  <a:schemeClr val="tx1"/>
                </a:solidFill>
              </a:rPr>
              <a:t>поп…дают </a:t>
            </a:r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smtClean="0">
                <a:solidFill>
                  <a:schemeClr val="tx1"/>
                </a:solidFill>
              </a:rPr>
              <a:t>к…</a:t>
            </a:r>
            <a:r>
              <a:rPr lang="ru-RU" sz="2200" dirty="0" err="1" smtClean="0">
                <a:solidFill>
                  <a:schemeClr val="tx1"/>
                </a:solidFill>
              </a:rPr>
              <a:t>рзинку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8437" name="Рисунок 5" descr="mult-pict.narod.ru7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572000"/>
            <a:ext cx="2520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>
            <a:hlinkClick r:id="rId4" action="ppaction://hlinksldjump"/>
          </p:cNvPr>
          <p:cNvSpPr/>
          <p:nvPr/>
        </p:nvSpPr>
        <p:spPr>
          <a:xfrm>
            <a:off x="1071563" y="4500563"/>
            <a:ext cx="3857625" cy="928687"/>
          </a:xfrm>
          <a:prstGeom prst="cloudCallout">
            <a:avLst>
              <a:gd name="adj1" fmla="val 114602"/>
              <a:gd name="adj2" fmla="val 217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Проверяем!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816" y="1142989"/>
            <a:ext cx="5000638" cy="78581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Прочитайте текст, вставьте пропущенные буквы.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571604" y="214290"/>
          <a:ext cx="5405454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MC900335176.WMF"/>
          <p:cNvPicPr>
            <a:picLocks noChangeAspect="1"/>
          </p:cNvPicPr>
          <p:nvPr/>
        </p:nvPicPr>
        <p:blipFill>
          <a:blip r:embed="rId2" cstate="print"/>
          <a:srcRect l="10847" r="9154"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3746F-7F5E-4F2D-A2DC-FCA8F8C1E8A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1643063"/>
            <a:ext cx="7929562" cy="250031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200" dirty="0">
                <a:solidFill>
                  <a:schemeClr val="tx1"/>
                </a:solidFill>
              </a:rPr>
              <a:t>Вот у берёзки на п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лянке распол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жились два крепких б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ровика. Их осв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щают ж</a:t>
            </a:r>
            <a:r>
              <a:rPr lang="ru-RU" sz="2200" b="1" dirty="0">
                <a:solidFill>
                  <a:srgbClr val="C00000"/>
                </a:solidFill>
              </a:rPr>
              <a:t>ё</a:t>
            </a:r>
            <a:r>
              <a:rPr lang="ru-RU" sz="2200" dirty="0">
                <a:solidFill>
                  <a:schemeClr val="tx1"/>
                </a:solidFill>
              </a:rPr>
              <a:t>лтые горячие лучи солнца. Я 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ккуратно  ср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заю их, оч</a:t>
            </a:r>
            <a:r>
              <a:rPr lang="ru-RU" sz="2200" b="1" dirty="0">
                <a:solidFill>
                  <a:srgbClr val="C00000"/>
                </a:solidFill>
              </a:rPr>
              <a:t>и</a:t>
            </a:r>
            <a:r>
              <a:rPr lang="ru-RU" sz="2200" dirty="0">
                <a:solidFill>
                  <a:schemeClr val="tx1"/>
                </a:solidFill>
              </a:rPr>
              <a:t>щаю от з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мли. Целая с</a:t>
            </a:r>
            <a:r>
              <a:rPr lang="ru-RU" sz="2200" b="1" dirty="0">
                <a:solidFill>
                  <a:srgbClr val="C00000"/>
                </a:solidFill>
              </a:rPr>
              <a:t>е</a:t>
            </a:r>
            <a:r>
              <a:rPr lang="ru-RU" sz="2200" dirty="0">
                <a:solidFill>
                  <a:schemeClr val="tx1"/>
                </a:solidFill>
              </a:rPr>
              <a:t>мейка разр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слась у 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синки. И они поп</a:t>
            </a:r>
            <a:r>
              <a:rPr lang="ru-RU" sz="2200" b="1" dirty="0">
                <a:solidFill>
                  <a:srgbClr val="C00000"/>
                </a:solidFill>
              </a:rPr>
              <a:t>а</a:t>
            </a:r>
            <a:r>
              <a:rPr lang="ru-RU" sz="2200" dirty="0">
                <a:solidFill>
                  <a:schemeClr val="tx1"/>
                </a:solidFill>
              </a:rPr>
              <a:t>дают в к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dirty="0">
                <a:solidFill>
                  <a:schemeClr val="tx1"/>
                </a:solidFill>
              </a:rPr>
              <a:t>рзинку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50" y="1071549"/>
            <a:ext cx="2928938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Название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75" y="1071546"/>
            <a:ext cx="3143250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Грибная поляна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63" y="4572000"/>
            <a:ext cx="4500562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990000"/>
                </a:solidFill>
              </a:rPr>
              <a:t>Подлежащее  в 1 предложении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786688" y="2143125"/>
            <a:ext cx="57150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3125" y="2643188"/>
            <a:ext cx="1500188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00063" y="5214938"/>
            <a:ext cx="5572125" cy="50006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990000"/>
                </a:solidFill>
              </a:rPr>
              <a:t>Грамматическая основа 3 предложения</a:t>
            </a:r>
          </a:p>
        </p:txBody>
      </p:sp>
      <p:pic>
        <p:nvPicPr>
          <p:cNvPr id="19467" name="Рисунок 20" descr="mult-pict.narod.ru8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214813"/>
            <a:ext cx="19589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857500" y="3071813"/>
            <a:ext cx="357188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29188" y="3071813"/>
            <a:ext cx="1143000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29188" y="3143250"/>
            <a:ext cx="114300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15125" y="3071813"/>
            <a:ext cx="1214438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15125" y="3143250"/>
            <a:ext cx="121443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714500" y="5857875"/>
            <a:ext cx="3071813" cy="50006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990000"/>
                </a:solidFill>
              </a:rPr>
              <a:t>Слово без окончания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14688" y="2784475"/>
            <a:ext cx="1714500" cy="3571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C00000"/>
                </a:solidFill>
              </a:rPr>
              <a:t>аккуратно</a:t>
            </a: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867650" y="6296025"/>
            <a:ext cx="357188" cy="35718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" name="Схема 20"/>
          <p:cNvGraphicFramePr/>
          <p:nvPr/>
        </p:nvGraphicFramePr>
        <p:xfrm>
          <a:off x="1571604" y="214290"/>
          <a:ext cx="5405454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4" descr="MC900335176.WM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12B2B-097F-43DA-8F15-BA2EAC4E810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0487" name="Рисунок 45" descr="mult-pict.narod.ru14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210050"/>
            <a:ext cx="21288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4643438" y="5786438"/>
            <a:ext cx="17859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Задание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38" y="2357438"/>
            <a:ext cx="664368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200" b="1" dirty="0">
                <a:solidFill>
                  <a:srgbClr val="C00000"/>
                </a:solidFill>
              </a:rPr>
              <a:t>В каком слове орфограмма в корне?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75" y="3214688"/>
            <a:ext cx="2286000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течёт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4375" y="4143375"/>
            <a:ext cx="2357438" cy="64293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   печёный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4375" y="5214938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    почётный</a:t>
            </a:r>
          </a:p>
        </p:txBody>
      </p:sp>
      <p:pic>
        <p:nvPicPr>
          <p:cNvPr id="53" name="Рисунок 52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32433" r="21094" b="33333"/>
          <a:stretch>
            <a:fillRect/>
          </a:stretch>
        </p:blipFill>
        <p:spPr bwMode="auto">
          <a:xfrm rot="2801036">
            <a:off x="3924300" y="4259263"/>
            <a:ext cx="12731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Скругленный прямоугольник 53">
            <a:hlinkClick r:id="rId3" action="ppaction://hlinksldjump"/>
          </p:cNvPr>
          <p:cNvSpPr/>
          <p:nvPr/>
        </p:nvSpPr>
        <p:spPr>
          <a:xfrm>
            <a:off x="4071938" y="5786438"/>
            <a:ext cx="23574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Следующее задание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642910" y="142852"/>
            <a:ext cx="8001056" cy="1928826"/>
            <a:chOff x="642910" y="142852"/>
            <a:chExt cx="8001056" cy="1928826"/>
          </a:xfrm>
        </p:grpSpPr>
        <p:graphicFrame>
          <p:nvGraphicFramePr>
            <p:cNvPr id="30" name="Схема 29"/>
            <p:cNvGraphicFramePr/>
            <p:nvPr/>
          </p:nvGraphicFramePr>
          <p:xfrm>
            <a:off x="642910" y="142852"/>
            <a:ext cx="8001056" cy="1928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34" name="Группа 13"/>
            <p:cNvGrpSpPr>
              <a:grpSpLocks/>
            </p:cNvGrpSpPr>
            <p:nvPr/>
          </p:nvGrpSpPr>
          <p:grpSpPr bwMode="auto">
            <a:xfrm>
              <a:off x="3143240" y="1357298"/>
              <a:ext cx="428625" cy="214312"/>
              <a:chOff x="4572000" y="1214422"/>
              <a:chExt cx="428628" cy="214314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Прямоугольник 36"/>
            <p:cNvSpPr/>
            <p:nvPr/>
          </p:nvSpPr>
          <p:spPr>
            <a:xfrm>
              <a:off x="4000496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286512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9" name="Группа 13"/>
            <p:cNvGrpSpPr>
              <a:grpSpLocks/>
            </p:cNvGrpSpPr>
            <p:nvPr/>
          </p:nvGrpSpPr>
          <p:grpSpPr bwMode="auto">
            <a:xfrm>
              <a:off x="5786446" y="1714488"/>
              <a:ext cx="428625" cy="214312"/>
              <a:chOff x="4572000" y="1214422"/>
              <a:chExt cx="428628" cy="21431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4" descr="MC900335176.WM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B9738-20F4-431B-A26E-D8FD664D9BB0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1518" name="Рисунок 45" descr="mult-pict.narod.ru14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210050"/>
            <a:ext cx="21288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642938" y="2357438"/>
            <a:ext cx="7358062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200" b="1" dirty="0">
                <a:solidFill>
                  <a:srgbClr val="C00000"/>
                </a:solidFill>
              </a:rPr>
              <a:t>В каком слове орфограмма в суффиксе?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75" y="3214688"/>
            <a:ext cx="2286000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ручонка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4375" y="4214813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свечой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4375" y="5214938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крыжовник</a:t>
            </a:r>
          </a:p>
        </p:txBody>
      </p:sp>
      <p:pic>
        <p:nvPicPr>
          <p:cNvPr id="21523" name="Рисунок 52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32433" r="21094" b="33333"/>
          <a:stretch>
            <a:fillRect/>
          </a:stretch>
        </p:blipFill>
        <p:spPr bwMode="auto">
          <a:xfrm rot="2801036">
            <a:off x="3924300" y="4259263"/>
            <a:ext cx="12731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r="21094" b="67567"/>
          <a:stretch>
            <a:fillRect/>
          </a:stretch>
        </p:blipFill>
        <p:spPr bwMode="auto">
          <a:xfrm rot="-2788749">
            <a:off x="7446169" y="2909094"/>
            <a:ext cx="1270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4071938" y="5786438"/>
            <a:ext cx="23574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Следующее задание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642910" y="214290"/>
            <a:ext cx="8001056" cy="1928826"/>
            <a:chOff x="642910" y="214290"/>
            <a:chExt cx="8001056" cy="1928826"/>
          </a:xfrm>
        </p:grpSpPr>
        <p:graphicFrame>
          <p:nvGraphicFramePr>
            <p:cNvPr id="34" name="Схема 33"/>
            <p:cNvGraphicFramePr/>
            <p:nvPr/>
          </p:nvGraphicFramePr>
          <p:xfrm>
            <a:off x="642910" y="214290"/>
            <a:ext cx="8001056" cy="1928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35" name="Группа 13"/>
            <p:cNvGrpSpPr>
              <a:grpSpLocks/>
            </p:cNvGrpSpPr>
            <p:nvPr/>
          </p:nvGrpSpPr>
          <p:grpSpPr bwMode="auto">
            <a:xfrm>
              <a:off x="3143251" y="1357298"/>
              <a:ext cx="428626" cy="214312"/>
              <a:chOff x="4572000" y="1214422"/>
              <a:chExt cx="428628" cy="214314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Прямоугольник 35"/>
            <p:cNvSpPr/>
            <p:nvPr/>
          </p:nvSpPr>
          <p:spPr>
            <a:xfrm>
              <a:off x="4000496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286512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8" name="Группа 13"/>
            <p:cNvGrpSpPr>
              <a:grpSpLocks/>
            </p:cNvGrpSpPr>
            <p:nvPr/>
          </p:nvGrpSpPr>
          <p:grpSpPr bwMode="auto">
            <a:xfrm>
              <a:off x="5786457" y="1714488"/>
              <a:ext cx="428626" cy="214312"/>
              <a:chOff x="4572000" y="1214422"/>
              <a:chExt cx="428628" cy="214314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44" descr="MC900335176.WM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t="13131"/>
          <a:stretch>
            <a:fillRect/>
          </a:stretch>
        </p:blipFill>
        <p:spPr bwMode="auto">
          <a:xfrm>
            <a:off x="285750" y="357166"/>
            <a:ext cx="8501063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92F95-D42B-460B-A635-2EC3A05AF72D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2542" name="Рисунок 45" descr="mult-pict.narod.ru14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210050"/>
            <a:ext cx="2128837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642938" y="2357438"/>
            <a:ext cx="75009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200" b="1" dirty="0">
                <a:solidFill>
                  <a:srgbClr val="C00000"/>
                </a:solidFill>
              </a:rPr>
              <a:t>В каком слове орфограмма в окончании?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75" y="3214688"/>
            <a:ext cx="2286000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горячо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4375" y="4214813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врачом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4375" y="5214938"/>
            <a:ext cx="2357438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чащоба</a:t>
            </a:r>
          </a:p>
        </p:txBody>
      </p:sp>
      <p:pic>
        <p:nvPicPr>
          <p:cNvPr id="22547" name="Рисунок 52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t="32433" r="21094" b="33333"/>
          <a:stretch>
            <a:fillRect/>
          </a:stretch>
        </p:blipFill>
        <p:spPr bwMode="auto">
          <a:xfrm rot="2801036">
            <a:off x="3924300" y="4259263"/>
            <a:ext cx="12731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Рисунок 27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50" r="21094" b="67567"/>
          <a:stretch>
            <a:fillRect/>
          </a:stretch>
        </p:blipFill>
        <p:spPr bwMode="auto">
          <a:xfrm rot="-2788749">
            <a:off x="7446169" y="2909094"/>
            <a:ext cx="1270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>
            <a:hlinkClick r:id="rId7" action="ppaction://hlinksldjump"/>
          </p:cNvPr>
          <p:cNvSpPr/>
          <p:nvPr/>
        </p:nvSpPr>
        <p:spPr>
          <a:xfrm>
            <a:off x="4071938" y="5786438"/>
            <a:ext cx="2357437" cy="64293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</a:rPr>
              <a:t>Следующее задание</a:t>
            </a:r>
          </a:p>
        </p:txBody>
      </p:sp>
      <p:pic>
        <p:nvPicPr>
          <p:cNvPr id="31" name="Рисунок 30" descr="бабочки ярки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250" t="66216" r="2344"/>
          <a:stretch>
            <a:fillRect/>
          </a:stretch>
        </p:blipFill>
        <p:spPr bwMode="auto">
          <a:xfrm rot="1505907">
            <a:off x="6008688" y="3519488"/>
            <a:ext cx="966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Группа 39"/>
          <p:cNvGrpSpPr/>
          <p:nvPr/>
        </p:nvGrpSpPr>
        <p:grpSpPr>
          <a:xfrm>
            <a:off x="642910" y="214290"/>
            <a:ext cx="8001056" cy="1928826"/>
            <a:chOff x="642910" y="214290"/>
            <a:chExt cx="8001056" cy="1928826"/>
          </a:xfrm>
        </p:grpSpPr>
        <p:graphicFrame>
          <p:nvGraphicFramePr>
            <p:cNvPr id="41" name="Схема 40"/>
            <p:cNvGraphicFramePr/>
            <p:nvPr/>
          </p:nvGraphicFramePr>
          <p:xfrm>
            <a:off x="642910" y="214290"/>
            <a:ext cx="8001056" cy="1928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42" name="Группа 13"/>
            <p:cNvGrpSpPr>
              <a:grpSpLocks/>
            </p:cNvGrpSpPr>
            <p:nvPr/>
          </p:nvGrpSpPr>
          <p:grpSpPr bwMode="auto">
            <a:xfrm>
              <a:off x="3143251" y="1357298"/>
              <a:ext cx="428626" cy="214312"/>
              <a:chOff x="4572000" y="1214422"/>
              <a:chExt cx="428628" cy="21431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Прямоугольник 42"/>
            <p:cNvSpPr/>
            <p:nvPr/>
          </p:nvSpPr>
          <p:spPr>
            <a:xfrm>
              <a:off x="4000496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286512" y="1357298"/>
              <a:ext cx="357188" cy="3571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5" name="Группа 13"/>
            <p:cNvGrpSpPr>
              <a:grpSpLocks/>
            </p:cNvGrpSpPr>
            <p:nvPr/>
          </p:nvGrpSpPr>
          <p:grpSpPr bwMode="auto">
            <a:xfrm>
              <a:off x="5786457" y="1714488"/>
              <a:ext cx="428626" cy="214312"/>
              <a:chOff x="4572000" y="1214422"/>
              <a:chExt cx="428628" cy="214314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 flipH="1" flipV="1">
                <a:off x="4572000" y="1214422"/>
                <a:ext cx="214314" cy="214313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16200000" flipH="1">
                <a:off x="4786314" y="1214421"/>
                <a:ext cx="214314" cy="21431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00"/>
      </a:hlink>
      <a:folHlink>
        <a:srgbClr val="C0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1476</Words>
  <Application>Microsoft Office PowerPoint</Application>
  <PresentationFormat>Экран (4:3)</PresentationFormat>
  <Paragraphs>508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О-Ё-Е после шипящих</dc:title>
  <dc:creator>Пользователь</dc:creator>
  <cp:lastModifiedBy>user</cp:lastModifiedBy>
  <cp:revision>251</cp:revision>
  <dcterms:created xsi:type="dcterms:W3CDTF">2011-08-29T13:22:16Z</dcterms:created>
  <dcterms:modified xsi:type="dcterms:W3CDTF">2017-09-20T17:45:59Z</dcterms:modified>
</cp:coreProperties>
</file>