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5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38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748C1-ED3F-4F6B-9654-E9E4D35735AB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D49E2-E7A0-45FE-9037-CD504B9EF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8C59-BCC3-435B-BE16-53FD6E0100A6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EE33-E95A-4E06-98F1-0F06095E4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8C59-BCC3-435B-BE16-53FD6E0100A6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EE33-E95A-4E06-98F1-0F06095E4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8C59-BCC3-435B-BE16-53FD6E0100A6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EE33-E95A-4E06-98F1-0F06095E4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4956-82ED-4969-AD66-79AAF113E897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0E8EA-3C14-4EFC-A767-B0905837897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 descr="http://fs00.infourok.ru/images/doc/145/168733/img12.jpg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4956-82ED-4969-AD66-79AAF113E897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0E8EA-3C14-4EFC-A767-B090583789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8C59-BCC3-435B-BE16-53FD6E0100A6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EE33-E95A-4E06-98F1-0F06095E4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8C59-BCC3-435B-BE16-53FD6E0100A6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EE33-E95A-4E06-98F1-0F06095E4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8C59-BCC3-435B-BE16-53FD6E0100A6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EE33-E95A-4E06-98F1-0F06095E4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8C59-BCC3-435B-BE16-53FD6E0100A6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EE33-E95A-4E06-98F1-0F06095E4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8C59-BCC3-435B-BE16-53FD6E0100A6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EE33-E95A-4E06-98F1-0F06095E4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8C59-BCC3-435B-BE16-53FD6E0100A6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EE33-E95A-4E06-98F1-0F06095E42E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266" name="Picture 2" descr="http://vipremont89.ru/images/data/cat/84_big_1332488746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8C59-BCC3-435B-BE16-53FD6E0100A6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EE33-E95A-4E06-98F1-0F06095E4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8C59-BCC3-435B-BE16-53FD6E0100A6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EE33-E95A-4E06-98F1-0F06095E4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58C59-BCC3-435B-BE16-53FD6E0100A6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8EE33-E95A-4E06-98F1-0F06095E4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  <p:sldLayoutId id="21474836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fotografii/mkhk/ZHuravli-pamjatnik/018-Eto-samyj-vysokij-pamjatnik-po-motivam-ZHuravlej.htm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D%D0%BE%D0%B2%D1%8B%D0%B9_%D0%BC%D0%B8%D1%80_(%D0%B6%D1%83%D1%80%D0%BD%D0%B0%D0%BB)" TargetMode="External"/><Relationship Id="rId5" Type="http://schemas.openxmlformats.org/officeDocument/2006/relationships/hyperlink" Target="https://ru.wikipedia.org/wiki/%D0%9D%D0%B0%D1%83%D0%BC_%D0%93%D1%80%D0%B5%D0%B1%D0%BD%D0%B5%D0%B2" TargetMode="External"/><Relationship Id="rId4" Type="http://schemas.openxmlformats.org/officeDocument/2006/relationships/hyperlink" Target="https://ru.wikipedia.org/wiki/1968_%D0%B3%D0%BE%D0%B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5000628" y="274638"/>
            <a:ext cx="4000528" cy="6154758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0000FF"/>
                </a:solidFill>
                <a:latin typeface="Monotype Corsiva" pitchFamily="66" charset="0"/>
              </a:rPr>
              <a:t>«День </a:t>
            </a:r>
            <a:r>
              <a:rPr lang="ru-RU" sz="7200" b="1" dirty="0">
                <a:solidFill>
                  <a:srgbClr val="0000FF"/>
                </a:solidFill>
                <a:latin typeface="Monotype Corsiva" pitchFamily="66" charset="0"/>
              </a:rPr>
              <a:t>Белых </a:t>
            </a:r>
            <a:r>
              <a:rPr lang="ru-RU" sz="7200" b="1" dirty="0" smtClean="0">
                <a:solidFill>
                  <a:srgbClr val="0000FF"/>
                </a:solidFill>
                <a:latin typeface="Monotype Corsiva" pitchFamily="66" charset="0"/>
              </a:rPr>
              <a:t>Журавлей»</a:t>
            </a:r>
            <a:endParaRPr lang="ru-RU" sz="72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76626" cy="365125"/>
          </a:xfrm>
        </p:spPr>
        <p:txBody>
          <a:bodyPr/>
          <a:lstStyle/>
          <a:p>
            <a:r>
              <a:rPr lang="ru-RU" sz="1400" dirty="0" smtClean="0">
                <a:solidFill>
                  <a:srgbClr val="0000FF"/>
                </a:solidFill>
              </a:rPr>
              <a:t>ГКОУ РО «</a:t>
            </a:r>
            <a:r>
              <a:rPr lang="ru-RU" sz="1400" dirty="0" err="1" smtClean="0">
                <a:solidFill>
                  <a:srgbClr val="0000FF"/>
                </a:solidFill>
              </a:rPr>
              <a:t>Новочеркасская</a:t>
            </a:r>
            <a:r>
              <a:rPr lang="ru-RU" sz="1400" dirty="0" smtClean="0">
                <a:solidFill>
                  <a:srgbClr val="0000FF"/>
                </a:solidFill>
              </a:rPr>
              <a:t> специальная школа- интернат №1»</a:t>
            </a:r>
          </a:p>
          <a:p>
            <a:r>
              <a:rPr lang="ru-RU" sz="1400" dirty="0" smtClean="0">
                <a:solidFill>
                  <a:srgbClr val="0000FF"/>
                </a:solidFill>
              </a:rPr>
              <a:t>Подготовила учитель: </a:t>
            </a:r>
            <a:r>
              <a:rPr lang="ru-RU" sz="1400" dirty="0" err="1" smtClean="0">
                <a:solidFill>
                  <a:srgbClr val="0000FF"/>
                </a:solidFill>
              </a:rPr>
              <a:t>Подройкина</a:t>
            </a:r>
            <a:r>
              <a:rPr lang="ru-RU" sz="1400" dirty="0" smtClean="0">
                <a:solidFill>
                  <a:srgbClr val="0000FF"/>
                </a:solidFill>
              </a:rPr>
              <a:t> Л.В.</a:t>
            </a:r>
            <a:endParaRPr lang="ru-RU" sz="14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7224" y="357166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22 октября 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Скульптор П.Л. Мирон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85728"/>
            <a:ext cx="4857784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85918" y="4286256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Алтайский край. Барнаул. 1976г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Текст в раскрытой книге: </a:t>
            </a:r>
            <a:endParaRPr lang="ru-RU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Солдатам, с кровавых не вернувшимся полей».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Ставропольский кра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85728"/>
            <a:ext cx="4500594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2" y="714356"/>
            <a:ext cx="40719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Ставропольский край. Кисловодск.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1978г. 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Композиция «Журавли» в </a:t>
            </a:r>
            <a:r>
              <a:rPr lang="ru-RU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Кольцовском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сквере в честь земляков,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погибшим 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годы войны: </a:t>
            </a:r>
            <a:endParaRPr lang="ru-RU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Живущие перед вами в вечном долгу».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kolesavto.ru/uploads/images/ksenija_sitnik_i_andrej_kunets_zhuravli.jpg"/>
          <p:cNvPicPr>
            <a:picLocks noChangeAspect="1" noChangeArrowheads="1"/>
          </p:cNvPicPr>
          <p:nvPr/>
        </p:nvPicPr>
        <p:blipFill>
          <a:blip r:embed="rId2"/>
          <a:srcRect b="8502"/>
          <a:stretch>
            <a:fillRect/>
          </a:stretch>
        </p:blipFill>
        <p:spPr bwMode="auto">
          <a:xfrm>
            <a:off x="785786" y="285728"/>
            <a:ext cx="7686675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285852" y="4935975"/>
            <a:ext cx="671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Санкт-Петербург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Невский 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мемориал «Журавли». </a:t>
            </a:r>
            <a:endParaRPr lang="ru-RU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Открыт 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1980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Сарат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85728"/>
            <a:ext cx="5000660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2845" y="2285992"/>
            <a:ext cx="38576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Саратов. Парк Победы на Соколовой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горе</a:t>
            </a:r>
            <a:r>
              <a:rPr lang="ru-RU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u="sng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3" tooltip="Фото 18. Это самый высокий памятник по мотивам «Журавлей»"/>
              </a:rPr>
              <a:t> </a:t>
            </a:r>
            <a:r>
              <a:rPr lang="ru-RU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3" tooltip="Фото 18. Это самый высокий памятник по мотивам «Журавлей»"/>
              </a:rPr>
              <a:t>Это самый высокий памятник по мотивам «Журавлей</a:t>
            </a:r>
            <a:r>
              <a:rPr lang="ru-RU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3" tooltip="Фото 18. Это самый высокий памятник по мотивам «Журавлей»"/>
              </a:rPr>
              <a:t>»</a:t>
            </a:r>
            <a:r>
              <a:rPr lang="ru-RU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Открыт 9 мая 1982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Самарская облас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14290"/>
            <a:ext cx="4357718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2" y="357166"/>
            <a:ext cx="44291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Самарская область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Кинель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Посёлок Алексеевка. Мемориал 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семьи </a:t>
            </a:r>
            <a:r>
              <a:rPr lang="ru-RU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Володичкиных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9 журавлей из бронзы клином уходят в 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небо. 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воздушной арке — бронзовая 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скульптура 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матери 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Прасковьи  </a:t>
            </a:r>
            <a:r>
              <a:rPr lang="ru-RU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Еремеевны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Володичкиной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В 1941-м 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проводила на фронт девятерых сыновей. 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Шестеро 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сыновей погибли, трое умерли от ран и болезней вскоре после окончания войны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7 мая 1995 г. состоялось открытие мемориала. 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Московская облас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14290"/>
            <a:ext cx="5076825" cy="381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786058"/>
            <a:ext cx="800105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Московская 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область. Город Видное. Памятник погибшим землякам. 2005г.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Журавли в натуральную 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величину из стали; в середине —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вечный 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огонь. Надпись: «33 тысячи сыновей и дочерей Ленинского района защищали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Родину 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фронтах Великой Отечественной войны; 8 тысяч из них н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вернулись домой: погибли в бою, замучены в концлагерях, умерли от ран пропали без вести. Вечная им слава и вечная им память».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СШ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290"/>
            <a:ext cx="7667652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2" y="5000636"/>
            <a:ext cx="85011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США. Штат Калифорния. Западная часть Голливуда в парке </a:t>
            </a:r>
            <a:r>
              <a:rPr lang="ru-RU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Пламмер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скульптор Михаил </a:t>
            </a:r>
            <a:r>
              <a:rPr lang="ru-RU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Нарузецкий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Открыт 9 мая 2005 г. </a:t>
            </a:r>
            <a:endParaRPr 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представляет собой треугольную стелу из красного гранита с изображениями журавлей. На ней высечены четыре строчки из знаменитого стихотворения Расула Гамзатова "Журавли".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14290"/>
            <a:ext cx="75724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Мы преклоняемся перед ратным подвигом солдат Отчизны. </a:t>
            </a:r>
            <a:b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Низкий поклон всем, вынесшим на своих плечах тяготы и лишения военного лихолетья, превозмогавшим боль, кровь и смерть. </a:t>
            </a:r>
            <a:b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Низкий поклон и благодарность потомков всем, кто поднял страну из руин, </a:t>
            </a:r>
            <a:b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кто всей своей жизнью показал, каким должно быть поколение Победителей. </a:t>
            </a:r>
            <a:b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Неумолимо движется время, не остановить, не задержать его. Но в этом неустойчивом мире должны быть вечные ценности, которые дают нам право называть себя Человеком. Одна из них – готовность встать на защиту Отечества, и если потребуется, отдать за него свою жизнь. </a:t>
            </a:r>
            <a:b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Умереть, чтобы могли жить другие. 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928934"/>
            <a:ext cx="8572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день белых журавлей мы вспомним с грустью светлою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 тех, кто пал в бою и славы не искал,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Пусть плачет тихо дождь, играет ветер с ветками,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 продолжает осень печальный карнавал.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день мира и поэзии, единства и гармонии,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Забудем все обиды, посмотрим в небеса —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Там стаи журавлей летят — как белая симфония,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Им глядя вслед так хочется поверить в чудеса.</a:t>
            </a:r>
            <a:b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s1.ikunak.ru/news_image/big/58/a94d/c4243e8d3cc5b25f4a2216ab5b1be0e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4429156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572000" y="785794"/>
            <a:ext cx="414340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Мне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кажется порою, что солдаты,</a:t>
            </a:r>
          </a:p>
          <a:p>
            <a:pPr algn="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С кровавых не пришедшие полей,</a:t>
            </a:r>
          </a:p>
          <a:p>
            <a:pPr algn="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Не в землю эту полегли когда-то,</a:t>
            </a:r>
          </a:p>
          <a:p>
            <a:pPr algn="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А превратились в белых журавлей.</a:t>
            </a:r>
          </a:p>
          <a:p>
            <a:pPr algn="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Они до сей поры с времен тех дальних</a:t>
            </a:r>
          </a:p>
          <a:p>
            <a:pPr algn="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Летят и подают нам голоса.</a:t>
            </a:r>
          </a:p>
          <a:p>
            <a:pPr algn="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Не потому ль так часто и печально</a:t>
            </a:r>
          </a:p>
          <a:p>
            <a:pPr algn="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Мы замолкаем, глядя в небеса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?</a:t>
            </a:r>
          </a:p>
          <a:p>
            <a:pPr algn="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Расул  Гамзатов</a:t>
            </a:r>
          </a:p>
          <a:p>
            <a:pPr algn="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«Журавли»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0.liveinternet.ru/images/attach/c/5/85/729/85729494_4189255_full_IMGi65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85728"/>
            <a:ext cx="4000528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4857784" cy="769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безостановочном потоке наших дней,</a:t>
            </a:r>
            <a:br>
              <a:rPr lang="ru-RU" sz="2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Мы важный факт порой не замечаем —</a:t>
            </a:r>
            <a:br>
              <a:rPr lang="ru-RU" sz="2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Литературный праздник Белых </a:t>
            </a:r>
            <a:r>
              <a:rPr lang="ru-RU" sz="2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Журавлей,</a:t>
            </a:r>
            <a:r>
              <a:rPr lang="ru-RU" sz="2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Что для народов всех незабываем</a:t>
            </a:r>
            <a:r>
              <a:rPr lang="ru-RU" sz="2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i="1" dirty="0" smtClean="0">
                <a:solidFill>
                  <a:srgbClr val="000099"/>
                </a:solidFill>
              </a:rPr>
              <a:t> </a:t>
            </a:r>
          </a:p>
          <a:p>
            <a:endParaRPr lang="ru-RU" sz="2000" dirty="0"/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22 октября ежегодно в нашей стране и в  бывших союзных республиках отмечается один из самых поэтичных праздников в России –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День Белых Журавлей.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Инициатором появления праздника стал народный поэт Дагестана Расул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Гамзатович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Гамзатов. В 1965 году он написал стихотворение «Журавли»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 родном языке –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по-аварски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lnSpc>
                <a:spcPct val="150000"/>
              </a:lnSpc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http://i.ytimg.com/vi/B9o-yXiYMjM/hqdefault.jpg"/>
          <p:cNvPicPr>
            <a:picLocks noChangeAspect="1" noChangeArrowheads="1"/>
          </p:cNvPicPr>
          <p:nvPr/>
        </p:nvPicPr>
        <p:blipFill>
          <a:blip r:embed="rId2"/>
          <a:srcRect r="10937"/>
          <a:stretch>
            <a:fillRect/>
          </a:stretch>
        </p:blipFill>
        <p:spPr bwMode="auto">
          <a:xfrm>
            <a:off x="214282" y="3286124"/>
            <a:ext cx="4071966" cy="342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5" name="Picture 5" descr="http://cs622616.vk.me/v622616872/1bf0/atRsHIUx9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14290"/>
            <a:ext cx="3381367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44" y="571480"/>
            <a:ext cx="5143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4" tooltip="1968 год"/>
              </a:rPr>
              <a:t>1968 году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стихотворение «Журавли» в переводе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5" tooltip="Наум Гребнев"/>
              </a:rPr>
              <a:t>Наума Гребнева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было напечатано в журнале «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6" tooltip="Новый мир (журнал)"/>
              </a:rPr>
              <a:t>Новый мир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4286256"/>
            <a:ext cx="47149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Вдохновленный этим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произведением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композитор 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Ян </a:t>
            </a:r>
            <a:r>
              <a:rPr lang="ru-RU" sz="2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Френкель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свою очередь, написал музыку. Так появилась песня с одноименным названием, которую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услышал мир.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playcast.ru/uploads/2014/05/03/84638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14290"/>
            <a:ext cx="4852185" cy="61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85721" y="285728"/>
            <a:ext cx="378621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Кавказе существует такое поверье: души павших воинов превращаются в белых журавлей. И праздник этот, появившийся, благодаря строкам Расула Гамзатова, – это праздник поэзии, духовности, а также день памяти погибших солдат.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Он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призван способствовать укреплению дружбы между многонациональными народами России, взаимопроникновению культур и пониманию. Ведь 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понимание – это ключ к разрешению любых конфликтов без военных действий, без крови и выстрелов.</a:t>
            </a:r>
          </a:p>
          <a:p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rugusavay.com/wp-content/uploads/2013/03/hiroshima-17.jpg"/>
          <p:cNvPicPr>
            <a:picLocks noChangeAspect="1" noChangeArrowheads="1"/>
          </p:cNvPicPr>
          <p:nvPr/>
        </p:nvPicPr>
        <p:blipFill>
          <a:blip r:embed="rId2"/>
          <a:srcRect r="9735"/>
          <a:stretch>
            <a:fillRect/>
          </a:stretch>
        </p:blipFill>
        <p:spPr bwMode="auto">
          <a:xfrm>
            <a:off x="214282" y="214290"/>
            <a:ext cx="4357718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643438" y="285728"/>
            <a:ext cx="435771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Предпосылкой к написанию патриотического произведения, в котором грациозные птицы являются олицетворением павших на поле боя солдат, стала поездка поэта в Хиросиму. 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Там 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 августа 1945 года произошло великое несчастье: американцы нанесли по японскому народу мощный удар, воспользовавшись чудовищным оружием – атомной бомбой. Тысячи жителей, в том числе детей оказались жертвами лучевой болезни.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fs00.infourok.ru/images/doc/129/150914/img18.jpg"/>
          <p:cNvPicPr>
            <a:picLocks noChangeAspect="1" noChangeArrowheads="1"/>
          </p:cNvPicPr>
          <p:nvPr/>
        </p:nvPicPr>
        <p:blipFill>
          <a:blip r:embed="rId2"/>
          <a:srcRect r="2947"/>
          <a:stretch>
            <a:fillRect/>
          </a:stretch>
        </p:blipFill>
        <p:spPr bwMode="auto">
          <a:xfrm>
            <a:off x="285720" y="214290"/>
            <a:ext cx="4286280" cy="3383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4643438" y="357166"/>
            <a:ext cx="421484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История одной такой обреченной 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девочки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Садако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Сасаки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облетела всю планету, поразив каждого до глубины души. Согласно японской легенде, тот, кто сложит из бумаги по принципу оригами тысячу традиционных фигурок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цуру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(журавлей), может гарантированно рассчитывать на исполнение заветного желания.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Садако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терзаемая физическими страданиями, несмотря ни на что верила в эту красивую сказку. Результатом стали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644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собственноручно сделанные бедным ребенком благородные бумажные птицы и… смерть, безжалостно прервавшая существование малышки.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82" name="Picture 10" descr="http://s53.radikal.ru/i139/1103/4a/59bc2d1985c4.jpg"/>
          <p:cNvPicPr>
            <a:picLocks noChangeAspect="1" noChangeArrowheads="1"/>
          </p:cNvPicPr>
          <p:nvPr/>
        </p:nvPicPr>
        <p:blipFill>
          <a:blip r:embed="rId3"/>
          <a:srcRect l="3571" t="28321" r="7143" b="11612"/>
          <a:stretch>
            <a:fillRect/>
          </a:stretch>
        </p:blipFill>
        <p:spPr bwMode="auto">
          <a:xfrm>
            <a:off x="428596" y="3786190"/>
            <a:ext cx="3952903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nursafovna.users.photofile.ru/photo/nursafovna/2069576/xlarge/33616147.jpg"/>
          <p:cNvPicPr>
            <a:picLocks noChangeAspect="1" noChangeArrowheads="1"/>
          </p:cNvPicPr>
          <p:nvPr/>
        </p:nvPicPr>
        <p:blipFill>
          <a:blip r:embed="rId2"/>
          <a:srcRect l="10038" t="4777" r="23996" b="17834"/>
          <a:stretch>
            <a:fillRect/>
          </a:stretch>
        </p:blipFill>
        <p:spPr bwMode="auto">
          <a:xfrm>
            <a:off x="5072066" y="214290"/>
            <a:ext cx="3929090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42844" y="142853"/>
            <a:ext cx="528641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Второе событие, предварившее учреждение праздника, - это открытие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памятника «Белым журавлям» в Дагестане.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Торжественная церемония состоялась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августа 1986 года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в день трагедии в Хиросиме.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Данный момент можно считать точкой отсчета существования литературного мероприятия «Белые журавли»,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празднование которого сегодня вышло за пределы родины Расула Гамзатова и России. Два года назад по решению ЮНЕСКО тематические акции, приуроченные к 22 октября, стали проходить в разных странах мира. Объясняется это просто: праздник имеет своей целью почтить память безвинно погибших во время войн, а их на планете в разное время произошло и происходит по сей день немало. Праздник «Белые журавли» является еще и поэтическим событием, потому что лучший способ отдать дань беспокойному прошлому – воспеть его героев в стихах.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public.riadagestan.ru/upload/iblock/2dc/2dc1522cca89ccfd1db11b0ec359babc.jpg"/>
          <p:cNvPicPr>
            <a:picLocks noChangeAspect="1" noChangeArrowheads="1"/>
          </p:cNvPicPr>
          <p:nvPr/>
        </p:nvPicPr>
        <p:blipFill>
          <a:blip r:embed="rId2"/>
          <a:srcRect l="8333" r="11458"/>
          <a:stretch>
            <a:fillRect/>
          </a:stretch>
        </p:blipFill>
        <p:spPr bwMode="auto">
          <a:xfrm>
            <a:off x="3428992" y="142852"/>
            <a:ext cx="5500726" cy="508353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307183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«Белые журавли«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Расула Гамзатова перелетели границы стран и континентов и навеки запечатлены в десятках памятников по всему миру - в России, Японии, США, Украине, Узбекистане, Израиле.</a:t>
            </a:r>
          </a:p>
          <a:p>
            <a:endParaRPr lang="ru-RU" i="1" dirty="0" smtClean="0"/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«Журавли» - символ Чирчика (Узбекистан)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въезде в город, прямо у дороги,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Где пышные газоны расцвели,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стелы белокаменной и строгой,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Летят над городом стальные журавли</a:t>
            </a:r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5572140"/>
            <a:ext cx="4286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Памятник был открыт спустя 27 лет со дня Победы –</a:t>
            </a:r>
          </a:p>
          <a:p>
            <a:pPr algn="ctr"/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8 мая 1972 года.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</TotalTime>
  <Words>787</Words>
  <Application>Microsoft Office PowerPoint</Application>
  <PresentationFormat>Экран (4:3)</PresentationFormat>
  <Paragraphs>66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Специальное оформление</vt:lpstr>
      <vt:lpstr>«День Белых Журавлей»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сош-30</dc:creator>
  <cp:lastModifiedBy>dillena66@mail.ru</cp:lastModifiedBy>
  <cp:revision>49</cp:revision>
  <dcterms:created xsi:type="dcterms:W3CDTF">2015-10-15T04:05:07Z</dcterms:created>
  <dcterms:modified xsi:type="dcterms:W3CDTF">2019-10-21T15:23:26Z</dcterms:modified>
</cp:coreProperties>
</file>