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A734C0-1472-4316-9163-9A3AFA635A9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35D2E4-1C9D-4945-BD59-1A50E28CD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734C0-1472-4316-9163-9A3AFA635A9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5D2E4-1C9D-4945-BD59-1A50E28CD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734C0-1472-4316-9163-9A3AFA635A9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5D2E4-1C9D-4945-BD59-1A50E28CD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734C0-1472-4316-9163-9A3AFA635A9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5D2E4-1C9D-4945-BD59-1A50E28CD5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734C0-1472-4316-9163-9A3AFA635A9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5D2E4-1C9D-4945-BD59-1A50E28CD5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734C0-1472-4316-9163-9A3AFA635A9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5D2E4-1C9D-4945-BD59-1A50E28CD5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734C0-1472-4316-9163-9A3AFA635A9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5D2E4-1C9D-4945-BD59-1A50E28CD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734C0-1472-4316-9163-9A3AFA635A9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5D2E4-1C9D-4945-BD59-1A50E28CD5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A734C0-1472-4316-9163-9A3AFA635A9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5D2E4-1C9D-4945-BD59-1A50E28CD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2A734C0-1472-4316-9163-9A3AFA635A9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35D2E4-1C9D-4945-BD59-1A50E28CD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A734C0-1472-4316-9163-9A3AFA635A9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35D2E4-1C9D-4945-BD59-1A50E28CD5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A734C0-1472-4316-9163-9A3AFA635A9B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935D2E4-1C9D-4945-BD59-1A50E28CD5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ÐÐ°ÑÑÐ¸Ð½ÐºÐ¸ Ð¿Ð¾ Ð·Ð°Ð¿ÑÐ¾ÑÑ hell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6929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Listen to audio and when you hear the name of the profession, clap your hands. </a:t>
            </a:r>
            <a:r>
              <a:rPr lang="en-US" sz="2800" b="1" dirty="0" smtClean="0">
                <a:solidFill>
                  <a:srgbClr val="C00000"/>
                </a:solidFill>
              </a:rPr>
              <a:t>Be careful!</a:t>
            </a:r>
            <a:endParaRPr lang="ru-RU" sz="2800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3116"/>
            <a:ext cx="4429156" cy="4000528"/>
          </a:xfrm>
          <a:prstGeom prst="rect">
            <a:avLst/>
          </a:prstGeom>
          <a:noFill/>
        </p:spPr>
      </p:pic>
      <p:pic>
        <p:nvPicPr>
          <p:cNvPr id="4" name="Picture 4" descr="ÐÐ°ÑÑÐ¸Ð½ÐºÐ¸ Ð¿Ð¾ Ð·Ð°Ð¿ÑÐ¾ÑÑ clap ha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30"/>
            <a:ext cx="3286148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714356"/>
            <a:ext cx="5578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Homework:</a:t>
            </a:r>
            <a:r>
              <a:rPr lang="en-US" sz="3600" dirty="0" smtClean="0"/>
              <a:t> P.34, ex.3,4</a:t>
            </a:r>
            <a:endParaRPr lang="ru-RU" sz="3600" dirty="0"/>
          </a:p>
        </p:txBody>
      </p:sp>
      <p:pic>
        <p:nvPicPr>
          <p:cNvPr id="3" name="Picture 2" descr="ÐÐ°ÑÑÐ¸Ð½ÐºÐ¸ Ð¿Ð¾ Ð·Ð°Ð¿ÑÐ¾ÑÑ boo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6929486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398057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5400" i="1" dirty="0" smtClean="0">
                <a:solidFill>
                  <a:srgbClr val="002060"/>
                </a:solidFill>
              </a:rPr>
              <a:t>Reflection:</a:t>
            </a:r>
            <a:endParaRPr lang="ru-RU" sz="5400" i="1" dirty="0">
              <a:solidFill>
                <a:srgbClr val="002060"/>
              </a:solidFill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3286148" cy="321471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00496" y="20002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person works in politics?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person plays an instrument and writes music?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person acts in films?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person play basketball?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Who do you want to be?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This person writes for newspapers and websites?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28802"/>
            <a:ext cx="417133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928802"/>
            <a:ext cx="3456384" cy="3603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b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428868"/>
            <a:ext cx="3381375" cy="3057526"/>
          </a:xfrm>
          <a:prstGeom prst="rect">
            <a:avLst/>
          </a:prstGeom>
          <a:noFill/>
        </p:spPr>
      </p:pic>
      <p:pic>
        <p:nvPicPr>
          <p:cNvPr id="3" name="Picture 4" descr="ÐÐ°ÑÑÐ¸Ð½ÐºÐ¸ Ð¿Ð¾ Ð·Ð°Ð¿ÑÐ¾ÑÑ Ð³Ð°Ð»Ð¾ÑÐºÐ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143116"/>
            <a:ext cx="3619500" cy="33623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785794"/>
            <a:ext cx="72831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b="1" dirty="0" smtClean="0">
                <a:solidFill>
                  <a:schemeClr val="bg2">
                    <a:lumMod val="10000"/>
                  </a:schemeClr>
                </a:solidFill>
              </a:rPr>
              <a:t>Checking up the home task</a:t>
            </a:r>
            <a:endParaRPr lang="ru-RU" sz="4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51098" y="3244334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4"/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2" descr="ÐÐ°ÑÑÐ¸Ð½ÐºÐ¸ Ð¿Ð¾ Ð·Ð°Ð¿ÑÐ¾ÑÑ profes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43182"/>
            <a:ext cx="6858048" cy="38576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57356" y="428604"/>
            <a:ext cx="50006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People and profession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06" y="0"/>
            <a:ext cx="907259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43042" y="857232"/>
            <a:ext cx="61798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The </a:t>
            </a:r>
            <a:r>
              <a:rPr lang="ru-RU" sz="4400" dirty="0" smtClean="0">
                <a:solidFill>
                  <a:schemeClr val="bg1"/>
                </a:solidFill>
              </a:rPr>
              <a:t>12</a:t>
            </a:r>
            <a:r>
              <a:rPr lang="en-US" sz="4400" baseline="30000" dirty="0" err="1" smtClean="0">
                <a:solidFill>
                  <a:schemeClr val="bg1"/>
                </a:solidFill>
              </a:rPr>
              <a:t>th</a:t>
            </a:r>
            <a:r>
              <a:rPr lang="ru-RU" sz="4400" dirty="0" smtClean="0">
                <a:solidFill>
                  <a:schemeClr val="bg1"/>
                </a:solidFill>
              </a:rPr>
              <a:t> </a:t>
            </a:r>
            <a:r>
              <a:rPr lang="en-US" sz="4400" smtClean="0">
                <a:solidFill>
                  <a:schemeClr val="bg1"/>
                </a:solidFill>
              </a:rPr>
              <a:t>of </a:t>
            </a:r>
            <a:r>
              <a:rPr lang="en-US" sz="4400" smtClean="0">
                <a:solidFill>
                  <a:schemeClr val="bg1"/>
                </a:solidFill>
              </a:rPr>
              <a:t>November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857364"/>
            <a:ext cx="26068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Class work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8860" y="2643182"/>
            <a:ext cx="42627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People and profession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714356"/>
            <a:ext cx="68996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Read the text and translate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6" descr="C:\Users\Азамат\Desktop\b9f8a2b3-50e6-4904-b086-6926f486335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750099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571480"/>
            <a:ext cx="28825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b="1" dirty="0" smtClean="0">
                <a:solidFill>
                  <a:srgbClr val="C00000"/>
                </a:solidFill>
              </a:rPr>
              <a:t>Revision</a:t>
            </a:r>
            <a:endParaRPr lang="ru-RU" sz="4800" dirty="0">
              <a:solidFill>
                <a:srgbClr val="C00000"/>
              </a:solidFill>
            </a:endParaRPr>
          </a:p>
        </p:txBody>
      </p:sp>
      <p:pic>
        <p:nvPicPr>
          <p:cNvPr id="4" name="Picture 2" descr="ÐÐ°ÑÑÐ¸Ð½ÐºÐ¸ Ð¿Ð¾ Ð·Ð°Ð¿ÑÐ¾ÑÑ Past Simp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95384"/>
            <a:ext cx="8715436" cy="542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67866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read this book yesterday.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They did not go to the library.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Did you watch TV last night?</a:t>
            </a:r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She danced with Jack last Sunday.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She did not buy dress last week.</a:t>
            </a: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32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Did you use a computer yesterday?</a:t>
            </a:r>
            <a:endParaRPr kumimoji="0" lang="en-US" sz="3200" b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00438"/>
            <a:ext cx="557216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puzz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7929618" cy="3286148"/>
          </a:xfrm>
          <a:prstGeom prst="rect">
            <a:avLst/>
          </a:prstGeom>
          <a:noFill/>
        </p:spPr>
      </p:pic>
      <p:pic>
        <p:nvPicPr>
          <p:cNvPr id="3" name="Picture 12" descr="ÐÐ°ÑÑÐ¸Ð½ÐºÐ¸ Ð¿Ð¾ Ð·Ð°Ð¿ÑÐ¾ÑÑ puzz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357562"/>
            <a:ext cx="7715304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31999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Read and match</a:t>
            </a:r>
            <a:endParaRPr lang="ru-RU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357298"/>
            <a:ext cx="3286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Who is he?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chemeClr val="accent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-He was a cosmonaut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3116"/>
            <a:ext cx="207168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3) Who is he?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He was a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poet.  </a:t>
            </a:r>
            <a:r>
              <a:rPr kumimoji="0" lang="en-US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286124"/>
            <a:ext cx="2714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4) Who is he?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He was a </a:t>
            </a:r>
            <a:r>
              <a:rPr kumimoji="0" lang="en-US" b="1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teacher, writer      </a:t>
            </a:r>
            <a:endParaRPr kumimoji="0" lang="en-US" b="1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286256"/>
            <a:ext cx="3214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5) Who is she?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She is a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singer, Kazakh a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tor.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5429264"/>
            <a:ext cx="23574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6) Who is he?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He is a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singer.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8" name="Рисунок 1" descr="https://sarbaz.kz/images/aubakirov_tokt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357298"/>
            <a:ext cx="1285884" cy="1357322"/>
          </a:xfrm>
          <a:prstGeom prst="rect">
            <a:avLst/>
          </a:prstGeom>
          <a:noFill/>
        </p:spPr>
      </p:pic>
      <p:pic>
        <p:nvPicPr>
          <p:cNvPr id="10" name="Рисунок 5" descr="https://turkystan.kz/content/uploads/2017/02/soqan_walixan-900x_.jpg?token=aa0c783961d2647610064c9bf6f10ea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1214422"/>
            <a:ext cx="1357322" cy="1357322"/>
          </a:xfrm>
          <a:prstGeom prst="rect">
            <a:avLst/>
          </a:prstGeom>
          <a:noFill/>
        </p:spPr>
      </p:pic>
      <p:pic>
        <p:nvPicPr>
          <p:cNvPr id="11" name="Рисунок 2" descr="http://qasym.kz/wp-content/uploads/2017/04/1446098616_2015_10_29-127-1024x6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786058"/>
            <a:ext cx="1428760" cy="1214446"/>
          </a:xfrm>
          <a:prstGeom prst="rect">
            <a:avLst/>
          </a:prstGeom>
          <a:noFill/>
        </p:spPr>
      </p:pic>
      <p:pic>
        <p:nvPicPr>
          <p:cNvPr id="12" name="Рисунок 3" descr="http://nomeatathlete.ru/wp-content/uploads/2015/02/ilya-ilin-dvukratnyj-olimpijskij-chempion-i-chetyrexkratnyj-mirovoj-triumfat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786058"/>
            <a:ext cx="1428760" cy="1285884"/>
          </a:xfrm>
          <a:prstGeom prst="rect">
            <a:avLst/>
          </a:prstGeom>
          <a:noFill/>
        </p:spPr>
      </p:pic>
      <p:pic>
        <p:nvPicPr>
          <p:cNvPr id="13" name="Рисунок 6" descr="https://ds03.infourok.ru/uploads/ex/0936/0003d9c5-8a1f0a4b/img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4429132"/>
            <a:ext cx="1500198" cy="1285884"/>
          </a:xfrm>
          <a:prstGeom prst="rect">
            <a:avLst/>
          </a:prstGeom>
          <a:noFill/>
        </p:spPr>
      </p:pic>
      <p:pic>
        <p:nvPicPr>
          <p:cNvPr id="14" name="Рисунок 4" descr="http://ztb.kz/media/imperavi/5be3cf2d147c5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flipH="1">
            <a:off x="6429388" y="4429132"/>
            <a:ext cx="1928826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</TotalTime>
  <Words>203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Азамат</dc:creator>
  <cp:lastModifiedBy>Азамат</cp:lastModifiedBy>
  <cp:revision>5</cp:revision>
  <dcterms:created xsi:type="dcterms:W3CDTF">2018-12-06T16:01:50Z</dcterms:created>
  <dcterms:modified xsi:type="dcterms:W3CDTF">2019-11-11T16:53:53Z</dcterms:modified>
</cp:coreProperties>
</file>