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84" r:id="rId2"/>
    <p:sldId id="257" r:id="rId3"/>
    <p:sldId id="291" r:id="rId4"/>
    <p:sldId id="292" r:id="rId5"/>
    <p:sldId id="286" r:id="rId6"/>
    <p:sldId id="298" r:id="rId7"/>
    <p:sldId id="262" r:id="rId8"/>
    <p:sldId id="293" r:id="rId9"/>
    <p:sldId id="294" r:id="rId10"/>
    <p:sldId id="295" r:id="rId11"/>
    <p:sldId id="296" r:id="rId12"/>
    <p:sldId id="273" r:id="rId13"/>
    <p:sldId id="297" r:id="rId14"/>
    <p:sldId id="280" r:id="rId15"/>
    <p:sldId id="267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396" autoAdjust="0"/>
  </p:normalViewPr>
  <p:slideViewPr>
    <p:cSldViewPr>
      <p:cViewPr varScale="1">
        <p:scale>
          <a:sx n="63" d="100"/>
          <a:sy n="63" d="100"/>
        </p:scale>
        <p:origin x="-72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EF3A9-1828-4A2E-9177-CD320C01E22A}" type="datetimeFigureOut">
              <a:rPr lang="ru-RU"/>
              <a:pPr>
                <a:defRPr/>
              </a:pPr>
              <a:t>07.10.2018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A3B7A-548A-475B-AC08-5F35094D89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47F91-410E-4082-B7BF-186A005A76A2}" type="datetimeFigureOut">
              <a:rPr lang="ru-RU"/>
              <a:pPr>
                <a:defRPr/>
              </a:pPr>
              <a:t>07.10.2018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3D5A5-9E84-461D-8882-7F1CDD38E9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2C79B-E2BB-49F5-B09B-7310C9FEDF41}" type="datetimeFigureOut">
              <a:rPr lang="ru-RU"/>
              <a:pPr>
                <a:defRPr/>
              </a:pPr>
              <a:t>07.10.2018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4100D-DCC7-4D66-83BE-D666DD9093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719AF-6DAB-473E-8CE4-1E58F8B23C92}" type="datetimeFigureOut">
              <a:rPr lang="ru-RU"/>
              <a:pPr>
                <a:defRPr/>
              </a:pPr>
              <a:t>07.10.2018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7D197-5FBD-4D96-8617-9D6CF2BA74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5CBB5-C850-4AB1-BA0E-472465610E49}" type="datetimeFigureOut">
              <a:rPr lang="ru-RU"/>
              <a:pPr>
                <a:defRPr/>
              </a:pPr>
              <a:t>07.10.2018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7F173-B018-4A36-B64E-577073D8DC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D6FAD-D8A7-47C0-BE15-2AC48CDB8E69}" type="datetimeFigureOut">
              <a:rPr lang="ru-RU"/>
              <a:pPr>
                <a:defRPr/>
              </a:pPr>
              <a:t>07.10.2018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B684B-3510-4FD2-94CF-D48F6E79D2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B79CC-46A9-4E17-B703-58EEAB0EF5EC}" type="datetimeFigureOut">
              <a:rPr lang="ru-RU"/>
              <a:pPr>
                <a:defRPr/>
              </a:pPr>
              <a:t>07.10.2018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244A3-14F5-4A08-8984-69DCD6BCCE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26582-90B4-46CF-B326-4CFE51CE077E}" type="datetimeFigureOut">
              <a:rPr lang="ru-RU"/>
              <a:pPr>
                <a:defRPr/>
              </a:pPr>
              <a:t>07.10.2018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C0B38-9A9B-487B-B224-21C375011D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BA7E7-4EBC-46B1-BD30-885BA2AB5BA4}" type="datetimeFigureOut">
              <a:rPr lang="ru-RU"/>
              <a:pPr>
                <a:defRPr/>
              </a:pPr>
              <a:t>07.10.2018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187FE-E501-4BBC-8AAE-3DC0C60377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80EC2-78B9-4738-9F1A-5AE8BBC4B933}" type="datetimeFigureOut">
              <a:rPr lang="ru-RU"/>
              <a:pPr>
                <a:defRPr/>
              </a:pPr>
              <a:t>07.10.2018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19C22-EDB3-4667-BA73-9FE46C1440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C1A85-4A3C-4212-87FD-2F1B8B84528C}" type="datetimeFigureOut">
              <a:rPr lang="ru-RU"/>
              <a:pPr>
                <a:defRPr/>
              </a:pPr>
              <a:t>07.10.2018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B654E-16A5-45C2-838B-544B9700F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76D14943-A60F-453C-8B0A-3A3E86C15591}" type="datetimeFigureOut">
              <a:rPr lang="ru-RU"/>
              <a:pPr>
                <a:defRPr/>
              </a:pPr>
              <a:t>07.10.2018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C5637C85-775A-45A1-A3FD-70B13A3332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6" r:id="rId2"/>
    <p:sldLayoutId id="2147483768" r:id="rId3"/>
    <p:sldLayoutId id="2147483765" r:id="rId4"/>
    <p:sldLayoutId id="2147483764" r:id="rId5"/>
    <p:sldLayoutId id="2147483763" r:id="rId6"/>
    <p:sldLayoutId id="2147483762" r:id="rId7"/>
    <p:sldLayoutId id="2147483761" r:id="rId8"/>
    <p:sldLayoutId id="2147483760" r:id="rId9"/>
    <p:sldLayoutId id="2147483759" r:id="rId10"/>
    <p:sldLayoutId id="2147483758" r:id="rId11"/>
  </p:sldLayoutIdLst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052736"/>
            <a:ext cx="8712968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урока: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Прямое и переносное значение слова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://www.liveinternet.ru/images/attach/635865/58543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33375"/>
            <a:ext cx="3168650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4" descr="http://www.clafoti.com/DICTIONARY/T/T_TIME_time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3068638"/>
            <a:ext cx="4006850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http://images.forwallpaper.com/files/thumbs/preview/30/306305__channels-venice-italy-water-brick-house-wall_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8790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4" descr="http://natblog.ru/wp-content/uploads/ad544413a531_2E7C/BREGETA-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2565400"/>
            <a:ext cx="4284662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/>
              <a:t>Физминутка</a:t>
            </a:r>
            <a:endParaRPr lang="ru-RU" dirty="0"/>
          </a:p>
        </p:txBody>
      </p:sp>
      <p:sp>
        <p:nvSpPr>
          <p:cNvPr id="2355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3600" smtClean="0"/>
              <a:t>А теперь все тихо встали,</a:t>
            </a:r>
          </a:p>
          <a:p>
            <a:pPr eaLnBrk="1" hangingPunct="1"/>
            <a:r>
              <a:rPr lang="ru-RU" sz="3600" smtClean="0"/>
              <a:t>Дружно руки вверх подняли,</a:t>
            </a:r>
          </a:p>
          <a:p>
            <a:pPr eaLnBrk="1" hangingPunct="1"/>
            <a:r>
              <a:rPr lang="ru-RU" sz="3600" smtClean="0"/>
              <a:t>В стороны, вперёд, назад,</a:t>
            </a:r>
          </a:p>
          <a:p>
            <a:pPr eaLnBrk="1" hangingPunct="1"/>
            <a:r>
              <a:rPr lang="ru-RU" sz="3600" smtClean="0"/>
              <a:t>Повернулись вправо, влево</a:t>
            </a:r>
          </a:p>
          <a:p>
            <a:pPr eaLnBrk="1" hangingPunct="1"/>
            <a:r>
              <a:rPr lang="ru-RU" sz="3600" smtClean="0"/>
              <a:t>Тихо сели, вновь за дело.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Номер слайда 1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r">
              <a:defRPr/>
            </a:pPr>
            <a:fld id="{7D30CFC6-638C-4236-B8AA-E316D39970E3}" type="slidenum">
              <a:rPr lang="ru-RU" sz="1200">
                <a:solidFill>
                  <a:srgbClr val="898989"/>
                </a:solidFill>
                <a:latin typeface="+mn-lt"/>
              </a:rPr>
              <a:pPr algn="r">
                <a:defRPr/>
              </a:pPr>
              <a:t>13</a:t>
            </a:fld>
            <a:endParaRPr lang="ru-RU" sz="120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777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200" b="1"/>
              <a:t>Ветер в голове, </a:t>
            </a:r>
          </a:p>
          <a:p>
            <a:r>
              <a:rPr lang="ru-RU" sz="7200" b="1"/>
              <a:t>горький урок, чёрная зависть, хлебнуть горя, железный характер.</a:t>
            </a:r>
          </a:p>
          <a:p>
            <a:endParaRPr lang="ru-RU" sz="7200" b="1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4267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6627" name="Picture 3" descr="C:\Users\FoodEnergyTrade\Desktop\slide_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620713"/>
            <a:ext cx="7451725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Психологическая подготовка</a:t>
            </a:r>
            <a:endParaRPr lang="ru-RU" dirty="0"/>
          </a:p>
        </p:txBody>
      </p:sp>
      <p:sp>
        <p:nvSpPr>
          <p:cNvPr id="1433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4400" smtClean="0"/>
              <a:t>Начинается урок, </a:t>
            </a:r>
          </a:p>
          <a:p>
            <a:pPr eaLnBrk="1" hangingPunct="1"/>
            <a:r>
              <a:rPr lang="ru-RU" sz="4400" smtClean="0"/>
              <a:t>Он пойдёт ребятам впрок</a:t>
            </a:r>
          </a:p>
          <a:p>
            <a:pPr eaLnBrk="1" hangingPunct="1"/>
            <a:r>
              <a:rPr lang="ru-RU" sz="4400" smtClean="0"/>
              <a:t>Постарайтесь всё понять</a:t>
            </a:r>
          </a:p>
          <a:p>
            <a:pPr eaLnBrk="1" hangingPunct="1"/>
            <a:r>
              <a:rPr lang="ru-RU" sz="4400" smtClean="0"/>
              <a:t>Учитесь тайны открывать</a:t>
            </a:r>
          </a:p>
          <a:p>
            <a:pPr eaLnBrk="1" hangingPunct="1"/>
            <a:endParaRPr lang="ru-RU" sz="4400" smtClean="0"/>
          </a:p>
        </p:txBody>
      </p:sp>
      <p:pic>
        <p:nvPicPr>
          <p:cNvPr id="14339" name="Picture 2" descr="C:\Users\FoodEnergyTrade\Desktop\uro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4941888"/>
            <a:ext cx="1800225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 descr="C:\Users\FoodEnergyTrade\Desktop\imag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4795838"/>
            <a:ext cx="259238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img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img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Объект 4" descr="http://fs1.ppt4web.ru/images/3258/53996/640/img7.jpg"/>
          <p:cNvPicPr>
            <a:picLocks/>
          </p:cNvPicPr>
          <p:nvPr/>
        </p:nvPicPr>
        <p:blipFill>
          <a:blip r:embed="rId2"/>
          <a:srcRect b="70866"/>
          <a:stretch>
            <a:fillRect/>
          </a:stretch>
        </p:blipFill>
        <p:spPr bwMode="auto">
          <a:xfrm>
            <a:off x="323850" y="1125538"/>
            <a:ext cx="8569325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79388" y="549275"/>
            <a:ext cx="8569325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 b="1"/>
              <a:t>Какое слово зашифровано на картинке? Выпиши словосочетание, в котором это слово употреблено в переносном значении.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FoodEnergyTrade\Desktop\94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5488" y="2924175"/>
            <a:ext cx="4608512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C:\Users\FoodEnergyTrade\Desktop\sedaya_golov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33375"/>
            <a:ext cx="4321175" cy="37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Парусник в море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3438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http://tamgdeya.ru/photos/norm/1/1_063Zfn6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559050"/>
            <a:ext cx="4572000" cy="429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http://20.img.avito.st/1280x960/1425880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0"/>
            <a:ext cx="3457575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8" descr="http://www.rabstol.net/uploads/gallery/comthumb/54/rabstol_net_gold_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990975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2" descr="http://ma-masha.ru/wp-content/uploads/2015/03/Kak-otrastit-zdorovyie-i-dlinnyie-lokonyi1-1024x578.jpg"/>
          <p:cNvPicPr>
            <a:picLocks noChangeAspect="1" noChangeArrowheads="1"/>
          </p:cNvPicPr>
          <p:nvPr/>
        </p:nvPicPr>
        <p:blipFill>
          <a:blip r:embed="rId4"/>
          <a:srcRect r="30167"/>
          <a:stretch>
            <a:fillRect/>
          </a:stretch>
        </p:blipFill>
        <p:spPr bwMode="auto">
          <a:xfrm>
            <a:off x="4572000" y="2924175"/>
            <a:ext cx="432117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299</TotalTime>
  <Words>63</Words>
  <Application>Microsoft Office PowerPoint</Application>
  <PresentationFormat>Экран (4:3)</PresentationFormat>
  <Paragraphs>15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Palatino Linotype</vt:lpstr>
      <vt:lpstr>Century Gothic</vt:lpstr>
      <vt:lpstr>Courier New</vt:lpstr>
      <vt:lpstr>Calibri</vt:lpstr>
      <vt:lpstr>Constantia</vt:lpstr>
      <vt:lpstr>Исполнительная</vt:lpstr>
      <vt:lpstr>Исполнительная</vt:lpstr>
      <vt:lpstr>Слайд 1</vt:lpstr>
      <vt:lpstr>Психологическая подготовка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Физминутка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ДоМ</cp:lastModifiedBy>
  <cp:revision>27</cp:revision>
  <dcterms:created xsi:type="dcterms:W3CDTF">2014-11-12T10:45:25Z</dcterms:created>
  <dcterms:modified xsi:type="dcterms:W3CDTF">2018-10-07T16:13:28Z</dcterms:modified>
</cp:coreProperties>
</file>