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57" r:id="rId5"/>
    <p:sldId id="258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774445-E706-4967-A080-0A6CEC598F06}" type="doc">
      <dgm:prSet loTypeId="urn:microsoft.com/office/officeart/2005/8/layout/hierarchy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4E23C0F0-F589-40C5-887C-C48BD2089F21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/>
            <a:t>Форматы представления чисел</a:t>
          </a:r>
          <a:endParaRPr lang="ru-RU" sz="2800" b="1" dirty="0"/>
        </a:p>
      </dgm:t>
    </dgm:pt>
    <dgm:pt modelId="{47D95AB6-0B65-4969-9A1E-FAB8B97417FD}" type="parTrans" cxnId="{E85F167B-07BD-440D-8AF3-93F9D90E825B}">
      <dgm:prSet/>
      <dgm:spPr/>
      <dgm:t>
        <a:bodyPr/>
        <a:lstStyle/>
        <a:p>
          <a:endParaRPr lang="ru-RU"/>
        </a:p>
      </dgm:t>
    </dgm:pt>
    <dgm:pt modelId="{B58EDDE2-48B5-4124-ACE6-1B93F5086F8B}" type="sibTrans" cxnId="{E85F167B-07BD-440D-8AF3-93F9D90E825B}">
      <dgm:prSet/>
      <dgm:spPr/>
      <dgm:t>
        <a:bodyPr/>
        <a:lstStyle/>
        <a:p>
          <a:endParaRPr lang="ru-RU"/>
        </a:p>
      </dgm:t>
    </dgm:pt>
    <dgm:pt modelId="{78D59A89-69E6-4163-BD27-09C2BC1FA8B6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/>
            <a:t>Целочисленные</a:t>
          </a:r>
          <a:br>
            <a:rPr lang="ru-RU" sz="2400" b="1" dirty="0" smtClean="0"/>
          </a:br>
          <a:r>
            <a:rPr lang="ru-RU" sz="2400" b="0" dirty="0" smtClean="0"/>
            <a:t>(с фиксированной точкой)</a:t>
          </a:r>
          <a:endParaRPr lang="ru-RU" sz="2400" b="1" dirty="0"/>
        </a:p>
      </dgm:t>
    </dgm:pt>
    <dgm:pt modelId="{7BC13AD6-6FB8-4D51-ABA3-72C199BAAAA2}" type="parTrans" cxnId="{FB01DF4C-8D64-4EDD-BCB2-F26FAEBB43D2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31C8DF37-C791-427F-B2F7-74F914B8FA6B}" type="sibTrans" cxnId="{FB01DF4C-8D64-4EDD-BCB2-F26FAEBB43D2}">
      <dgm:prSet/>
      <dgm:spPr/>
      <dgm:t>
        <a:bodyPr/>
        <a:lstStyle/>
        <a:p>
          <a:endParaRPr lang="ru-RU"/>
        </a:p>
      </dgm:t>
    </dgm:pt>
    <dgm:pt modelId="{0DDDF5F9-0C59-4BAA-AB53-FE70E58675AF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200" b="1" dirty="0" smtClean="0"/>
            <a:t>Целые положительные числа</a:t>
          </a:r>
          <a:endParaRPr lang="ru-RU" sz="2200" b="1" dirty="0"/>
        </a:p>
      </dgm:t>
    </dgm:pt>
    <dgm:pt modelId="{13A3AD6B-17FD-489A-8635-F13D46AC1553}" type="parTrans" cxnId="{357B87B0-A83E-452C-AEA8-B12DE53002F3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BA11449E-F7D5-4E01-9D2A-327CC57CA48E}" type="sibTrans" cxnId="{357B87B0-A83E-452C-AEA8-B12DE53002F3}">
      <dgm:prSet/>
      <dgm:spPr/>
      <dgm:t>
        <a:bodyPr/>
        <a:lstStyle/>
        <a:p>
          <a:endParaRPr lang="ru-RU"/>
        </a:p>
      </dgm:t>
    </dgm:pt>
    <dgm:pt modelId="{BD5B584A-0088-4D63-ACD9-3A3AF93B244B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200" b="1" dirty="0" smtClean="0"/>
            <a:t>Целые числа со знаком</a:t>
          </a:r>
          <a:endParaRPr lang="ru-RU" sz="2200" b="1" dirty="0"/>
        </a:p>
      </dgm:t>
    </dgm:pt>
    <dgm:pt modelId="{D3E8B9B3-839B-4B3F-8A6B-2681B2005C5C}" type="parTrans" cxnId="{C9C7A5C1-9EC7-4920-9736-EA02537260AC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A1F70845-FC3A-4D4B-B5E8-1E6955F9343B}" type="sibTrans" cxnId="{C9C7A5C1-9EC7-4920-9736-EA02537260AC}">
      <dgm:prSet/>
      <dgm:spPr/>
      <dgm:t>
        <a:bodyPr/>
        <a:lstStyle/>
        <a:p>
          <a:endParaRPr lang="ru-RU"/>
        </a:p>
      </dgm:t>
    </dgm:pt>
    <dgm:pt modelId="{6CB529A8-702B-49AD-8719-692F8D47AD3C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/>
            <a:t>С плавающей точкой</a:t>
          </a:r>
          <a:endParaRPr lang="ru-RU" sz="2400" b="1" dirty="0"/>
        </a:p>
      </dgm:t>
    </dgm:pt>
    <dgm:pt modelId="{70DCADD4-7368-4019-B76E-88C9BF587650}" type="parTrans" cxnId="{697D60A6-F07B-4898-ABD7-75E12352AF35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0BA90401-4BE6-4B57-928D-2A5EC7A7EA4C}" type="sibTrans" cxnId="{697D60A6-F07B-4898-ABD7-75E12352AF35}">
      <dgm:prSet/>
      <dgm:spPr/>
      <dgm:t>
        <a:bodyPr/>
        <a:lstStyle/>
        <a:p>
          <a:endParaRPr lang="ru-RU"/>
        </a:p>
      </dgm:t>
    </dgm:pt>
    <dgm:pt modelId="{DBA2756C-13E6-4C10-8A59-774CE57985A9}" type="pres">
      <dgm:prSet presAssocID="{B1774445-E706-4967-A080-0A6CEC598F0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D8547C6-52F0-4AB0-90D4-0538678DDDF1}" type="pres">
      <dgm:prSet presAssocID="{4E23C0F0-F589-40C5-887C-C48BD2089F21}" presName="hierRoot1" presStyleCnt="0"/>
      <dgm:spPr/>
    </dgm:pt>
    <dgm:pt modelId="{00D64269-5CE4-471A-9FC6-A422428B2724}" type="pres">
      <dgm:prSet presAssocID="{4E23C0F0-F589-40C5-887C-C48BD2089F21}" presName="composite" presStyleCnt="0"/>
      <dgm:spPr/>
    </dgm:pt>
    <dgm:pt modelId="{1216F048-7343-4239-B08D-BEEFA24F0F5B}" type="pres">
      <dgm:prSet presAssocID="{4E23C0F0-F589-40C5-887C-C48BD2089F21}" presName="background" presStyleLbl="node0" presStyleIdx="0" presStyleCnt="1"/>
      <dgm:spPr/>
    </dgm:pt>
    <dgm:pt modelId="{F4CB3D3F-622C-4A89-A039-E2CD23542BAA}" type="pres">
      <dgm:prSet presAssocID="{4E23C0F0-F589-40C5-887C-C48BD2089F21}" presName="text" presStyleLbl="fgAcc0" presStyleIdx="0" presStyleCnt="1" custScaleX="159803" custScaleY="123467" custLinFactNeighborX="-3687" custLinFactNeighborY="-26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34F553-2AF7-4AAD-9125-42EDF98E8E60}" type="pres">
      <dgm:prSet presAssocID="{4E23C0F0-F589-40C5-887C-C48BD2089F21}" presName="hierChild2" presStyleCnt="0"/>
      <dgm:spPr/>
    </dgm:pt>
    <dgm:pt modelId="{E2F6DC76-4672-4A0F-8B43-5039FD6EDBB3}" type="pres">
      <dgm:prSet presAssocID="{7BC13AD6-6FB8-4D51-ABA3-72C199BAAAA2}" presName="Name10" presStyleLbl="parChTrans1D2" presStyleIdx="0" presStyleCnt="2"/>
      <dgm:spPr/>
      <dgm:t>
        <a:bodyPr/>
        <a:lstStyle/>
        <a:p>
          <a:endParaRPr lang="ru-RU"/>
        </a:p>
      </dgm:t>
    </dgm:pt>
    <dgm:pt modelId="{E7959E5E-16B7-4A33-9B34-C36D9EAA062D}" type="pres">
      <dgm:prSet presAssocID="{78D59A89-69E6-4163-BD27-09C2BC1FA8B6}" presName="hierRoot2" presStyleCnt="0"/>
      <dgm:spPr/>
    </dgm:pt>
    <dgm:pt modelId="{9D59D6A0-8713-496F-A282-ADCFB50F3BE0}" type="pres">
      <dgm:prSet presAssocID="{78D59A89-69E6-4163-BD27-09C2BC1FA8B6}" presName="composite2" presStyleCnt="0"/>
      <dgm:spPr/>
    </dgm:pt>
    <dgm:pt modelId="{C93EEF05-BC16-4474-B059-B798CF20CD7C}" type="pres">
      <dgm:prSet presAssocID="{78D59A89-69E6-4163-BD27-09C2BC1FA8B6}" presName="background2" presStyleLbl="node2" presStyleIdx="0" presStyleCnt="2"/>
      <dgm:spPr/>
    </dgm:pt>
    <dgm:pt modelId="{F5128AA4-B4EF-4D4E-B6A0-1F04EEEC80DA}" type="pres">
      <dgm:prSet presAssocID="{78D59A89-69E6-4163-BD27-09C2BC1FA8B6}" presName="text2" presStyleLbl="fgAcc2" presStyleIdx="0" presStyleCnt="2" custScaleX="140779" custScaleY="758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D20A43-018B-4FFB-949B-C391F1D894C4}" type="pres">
      <dgm:prSet presAssocID="{78D59A89-69E6-4163-BD27-09C2BC1FA8B6}" presName="hierChild3" presStyleCnt="0"/>
      <dgm:spPr/>
    </dgm:pt>
    <dgm:pt modelId="{B34CF8D2-1F95-401E-81FD-246077DB24A4}" type="pres">
      <dgm:prSet presAssocID="{13A3AD6B-17FD-489A-8635-F13D46AC1553}" presName="Name17" presStyleLbl="parChTrans1D3" presStyleIdx="0" presStyleCnt="2"/>
      <dgm:spPr/>
      <dgm:t>
        <a:bodyPr/>
        <a:lstStyle/>
        <a:p>
          <a:endParaRPr lang="ru-RU"/>
        </a:p>
      </dgm:t>
    </dgm:pt>
    <dgm:pt modelId="{6B93743B-2930-4190-A328-DA1178B95BF6}" type="pres">
      <dgm:prSet presAssocID="{0DDDF5F9-0C59-4BAA-AB53-FE70E58675AF}" presName="hierRoot3" presStyleCnt="0"/>
      <dgm:spPr/>
    </dgm:pt>
    <dgm:pt modelId="{E0FBCF7F-3AD7-4217-AAE3-065C22848C33}" type="pres">
      <dgm:prSet presAssocID="{0DDDF5F9-0C59-4BAA-AB53-FE70E58675AF}" presName="composite3" presStyleCnt="0"/>
      <dgm:spPr/>
    </dgm:pt>
    <dgm:pt modelId="{36698AA1-ACEB-4D60-B3A8-C8790957BA92}" type="pres">
      <dgm:prSet presAssocID="{0DDDF5F9-0C59-4BAA-AB53-FE70E58675AF}" presName="background3" presStyleLbl="node3" presStyleIdx="0" presStyleCnt="2"/>
      <dgm:spPr/>
    </dgm:pt>
    <dgm:pt modelId="{B9C11604-C438-4BA9-AB18-8FBA56E0B48C}" type="pres">
      <dgm:prSet presAssocID="{0DDDF5F9-0C59-4BAA-AB53-FE70E58675AF}" presName="text3" presStyleLbl="fgAcc3" presStyleIdx="0" presStyleCnt="2" custScaleX="127055" custScaleY="667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C8C004-FE38-4FB1-B319-45619631344E}" type="pres">
      <dgm:prSet presAssocID="{0DDDF5F9-0C59-4BAA-AB53-FE70E58675AF}" presName="hierChild4" presStyleCnt="0"/>
      <dgm:spPr/>
    </dgm:pt>
    <dgm:pt modelId="{81612394-1015-45D9-B5C0-7B6C048E5401}" type="pres">
      <dgm:prSet presAssocID="{D3E8B9B3-839B-4B3F-8A6B-2681B2005C5C}" presName="Name17" presStyleLbl="parChTrans1D3" presStyleIdx="1" presStyleCnt="2"/>
      <dgm:spPr/>
      <dgm:t>
        <a:bodyPr/>
        <a:lstStyle/>
        <a:p>
          <a:endParaRPr lang="ru-RU"/>
        </a:p>
      </dgm:t>
    </dgm:pt>
    <dgm:pt modelId="{34A453A3-CE16-4527-9EB4-37EEEFB9E89F}" type="pres">
      <dgm:prSet presAssocID="{BD5B584A-0088-4D63-ACD9-3A3AF93B244B}" presName="hierRoot3" presStyleCnt="0"/>
      <dgm:spPr/>
    </dgm:pt>
    <dgm:pt modelId="{6AB2D642-EEE6-4B1F-B3C0-683CB4281674}" type="pres">
      <dgm:prSet presAssocID="{BD5B584A-0088-4D63-ACD9-3A3AF93B244B}" presName="composite3" presStyleCnt="0"/>
      <dgm:spPr/>
    </dgm:pt>
    <dgm:pt modelId="{363286A3-84CE-42EB-A948-EE5E1C153FB1}" type="pres">
      <dgm:prSet presAssocID="{BD5B584A-0088-4D63-ACD9-3A3AF93B244B}" presName="background3" presStyleLbl="node3" presStyleIdx="1" presStyleCnt="2"/>
      <dgm:spPr/>
    </dgm:pt>
    <dgm:pt modelId="{0E125362-2637-484C-B9B5-DE1DC2689E0D}" type="pres">
      <dgm:prSet presAssocID="{BD5B584A-0088-4D63-ACD9-3A3AF93B244B}" presName="text3" presStyleLbl="fgAcc3" presStyleIdx="1" presStyleCnt="2" custScaleX="128477" custScaleY="596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8D77BD-EBA3-4E35-8305-79EF3321E26D}" type="pres">
      <dgm:prSet presAssocID="{BD5B584A-0088-4D63-ACD9-3A3AF93B244B}" presName="hierChild4" presStyleCnt="0"/>
      <dgm:spPr/>
    </dgm:pt>
    <dgm:pt modelId="{570C30B6-A006-4A03-8467-16B17A9F96CB}" type="pres">
      <dgm:prSet presAssocID="{70DCADD4-7368-4019-B76E-88C9BF587650}" presName="Name10" presStyleLbl="parChTrans1D2" presStyleIdx="1" presStyleCnt="2"/>
      <dgm:spPr/>
      <dgm:t>
        <a:bodyPr/>
        <a:lstStyle/>
        <a:p>
          <a:endParaRPr lang="ru-RU"/>
        </a:p>
      </dgm:t>
    </dgm:pt>
    <dgm:pt modelId="{EF26B868-5EBF-40F9-B055-F9714066E923}" type="pres">
      <dgm:prSet presAssocID="{6CB529A8-702B-49AD-8719-692F8D47AD3C}" presName="hierRoot2" presStyleCnt="0"/>
      <dgm:spPr/>
    </dgm:pt>
    <dgm:pt modelId="{2866A0F0-AFE5-41E1-9679-6BAEE9CA792C}" type="pres">
      <dgm:prSet presAssocID="{6CB529A8-702B-49AD-8719-692F8D47AD3C}" presName="composite2" presStyleCnt="0"/>
      <dgm:spPr/>
    </dgm:pt>
    <dgm:pt modelId="{67D2A60E-2369-4C7E-AF94-A7CC8A2A3263}" type="pres">
      <dgm:prSet presAssocID="{6CB529A8-702B-49AD-8719-692F8D47AD3C}" presName="background2" presStyleLbl="node2" presStyleIdx="1" presStyleCnt="2"/>
      <dgm:spPr/>
    </dgm:pt>
    <dgm:pt modelId="{3A81B253-760A-4607-A425-18FEA1243802}" type="pres">
      <dgm:prSet presAssocID="{6CB529A8-702B-49AD-8719-692F8D47AD3C}" presName="text2" presStyleLbl="fgAcc2" presStyleIdx="1" presStyleCnt="2" custScaleX="142158" custScaleY="827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6E4943-BEB6-4DFB-B51B-4D64C79D4298}" type="pres">
      <dgm:prSet presAssocID="{6CB529A8-702B-49AD-8719-692F8D47AD3C}" presName="hierChild3" presStyleCnt="0"/>
      <dgm:spPr/>
    </dgm:pt>
  </dgm:ptLst>
  <dgm:cxnLst>
    <dgm:cxn modelId="{00FE4A27-D6DD-4CE5-92A0-F5A6D0BB7D3A}" type="presOf" srcId="{B1774445-E706-4967-A080-0A6CEC598F06}" destId="{DBA2756C-13E6-4C10-8A59-774CE57985A9}" srcOrd="0" destOrd="0" presId="urn:microsoft.com/office/officeart/2005/8/layout/hierarchy1"/>
    <dgm:cxn modelId="{EE5C5E3E-5AC0-4F50-9D0B-762DB9AC4499}" type="presOf" srcId="{7BC13AD6-6FB8-4D51-ABA3-72C199BAAAA2}" destId="{E2F6DC76-4672-4A0F-8B43-5039FD6EDBB3}" srcOrd="0" destOrd="0" presId="urn:microsoft.com/office/officeart/2005/8/layout/hierarchy1"/>
    <dgm:cxn modelId="{FB01DF4C-8D64-4EDD-BCB2-F26FAEBB43D2}" srcId="{4E23C0F0-F589-40C5-887C-C48BD2089F21}" destId="{78D59A89-69E6-4163-BD27-09C2BC1FA8B6}" srcOrd="0" destOrd="0" parTransId="{7BC13AD6-6FB8-4D51-ABA3-72C199BAAAA2}" sibTransId="{31C8DF37-C791-427F-B2F7-74F914B8FA6B}"/>
    <dgm:cxn modelId="{E5A77A9D-575B-44C8-BE6C-22C1696DDA53}" type="presOf" srcId="{70DCADD4-7368-4019-B76E-88C9BF587650}" destId="{570C30B6-A006-4A03-8467-16B17A9F96CB}" srcOrd="0" destOrd="0" presId="urn:microsoft.com/office/officeart/2005/8/layout/hierarchy1"/>
    <dgm:cxn modelId="{C9C7A5C1-9EC7-4920-9736-EA02537260AC}" srcId="{78D59A89-69E6-4163-BD27-09C2BC1FA8B6}" destId="{BD5B584A-0088-4D63-ACD9-3A3AF93B244B}" srcOrd="1" destOrd="0" parTransId="{D3E8B9B3-839B-4B3F-8A6B-2681B2005C5C}" sibTransId="{A1F70845-FC3A-4D4B-B5E8-1E6955F9343B}"/>
    <dgm:cxn modelId="{858B1C83-29FF-4EA6-BB1F-10AAA60A566A}" type="presOf" srcId="{BD5B584A-0088-4D63-ACD9-3A3AF93B244B}" destId="{0E125362-2637-484C-B9B5-DE1DC2689E0D}" srcOrd="0" destOrd="0" presId="urn:microsoft.com/office/officeart/2005/8/layout/hierarchy1"/>
    <dgm:cxn modelId="{6ED3B929-F764-41D4-AFFC-BAC096F698BE}" type="presOf" srcId="{13A3AD6B-17FD-489A-8635-F13D46AC1553}" destId="{B34CF8D2-1F95-401E-81FD-246077DB24A4}" srcOrd="0" destOrd="0" presId="urn:microsoft.com/office/officeart/2005/8/layout/hierarchy1"/>
    <dgm:cxn modelId="{5F06AA78-42FA-4AFC-BE95-F8460A7B5EAD}" type="presOf" srcId="{6CB529A8-702B-49AD-8719-692F8D47AD3C}" destId="{3A81B253-760A-4607-A425-18FEA1243802}" srcOrd="0" destOrd="0" presId="urn:microsoft.com/office/officeart/2005/8/layout/hierarchy1"/>
    <dgm:cxn modelId="{697D60A6-F07B-4898-ABD7-75E12352AF35}" srcId="{4E23C0F0-F589-40C5-887C-C48BD2089F21}" destId="{6CB529A8-702B-49AD-8719-692F8D47AD3C}" srcOrd="1" destOrd="0" parTransId="{70DCADD4-7368-4019-B76E-88C9BF587650}" sibTransId="{0BA90401-4BE6-4B57-928D-2A5EC7A7EA4C}"/>
    <dgm:cxn modelId="{E85F167B-07BD-440D-8AF3-93F9D90E825B}" srcId="{B1774445-E706-4967-A080-0A6CEC598F06}" destId="{4E23C0F0-F589-40C5-887C-C48BD2089F21}" srcOrd="0" destOrd="0" parTransId="{47D95AB6-0B65-4969-9A1E-FAB8B97417FD}" sibTransId="{B58EDDE2-48B5-4124-ACE6-1B93F5086F8B}"/>
    <dgm:cxn modelId="{357B87B0-A83E-452C-AEA8-B12DE53002F3}" srcId="{78D59A89-69E6-4163-BD27-09C2BC1FA8B6}" destId="{0DDDF5F9-0C59-4BAA-AB53-FE70E58675AF}" srcOrd="0" destOrd="0" parTransId="{13A3AD6B-17FD-489A-8635-F13D46AC1553}" sibTransId="{BA11449E-F7D5-4E01-9D2A-327CC57CA48E}"/>
    <dgm:cxn modelId="{345831CB-1D45-430E-9CD6-FD27EC1A0548}" type="presOf" srcId="{4E23C0F0-F589-40C5-887C-C48BD2089F21}" destId="{F4CB3D3F-622C-4A89-A039-E2CD23542BAA}" srcOrd="0" destOrd="0" presId="urn:microsoft.com/office/officeart/2005/8/layout/hierarchy1"/>
    <dgm:cxn modelId="{AC7B2413-4DC3-459A-A65B-AC34D046F772}" type="presOf" srcId="{D3E8B9B3-839B-4B3F-8A6B-2681B2005C5C}" destId="{81612394-1015-45D9-B5C0-7B6C048E5401}" srcOrd="0" destOrd="0" presId="urn:microsoft.com/office/officeart/2005/8/layout/hierarchy1"/>
    <dgm:cxn modelId="{24140C60-6AAC-4E19-A310-698AE12EF8BB}" type="presOf" srcId="{78D59A89-69E6-4163-BD27-09C2BC1FA8B6}" destId="{F5128AA4-B4EF-4D4E-B6A0-1F04EEEC80DA}" srcOrd="0" destOrd="0" presId="urn:microsoft.com/office/officeart/2005/8/layout/hierarchy1"/>
    <dgm:cxn modelId="{62F66F0F-111D-49F7-9608-CF41FD25724D}" type="presOf" srcId="{0DDDF5F9-0C59-4BAA-AB53-FE70E58675AF}" destId="{B9C11604-C438-4BA9-AB18-8FBA56E0B48C}" srcOrd="0" destOrd="0" presId="urn:microsoft.com/office/officeart/2005/8/layout/hierarchy1"/>
    <dgm:cxn modelId="{13905A19-D724-4FD0-A3D5-E52182B39484}" type="presParOf" srcId="{DBA2756C-13E6-4C10-8A59-774CE57985A9}" destId="{7D8547C6-52F0-4AB0-90D4-0538678DDDF1}" srcOrd="0" destOrd="0" presId="urn:microsoft.com/office/officeart/2005/8/layout/hierarchy1"/>
    <dgm:cxn modelId="{CE6F3419-9423-4DC0-A58F-1CFA860EFF0F}" type="presParOf" srcId="{7D8547C6-52F0-4AB0-90D4-0538678DDDF1}" destId="{00D64269-5CE4-471A-9FC6-A422428B2724}" srcOrd="0" destOrd="0" presId="urn:microsoft.com/office/officeart/2005/8/layout/hierarchy1"/>
    <dgm:cxn modelId="{20EF291D-A24A-485B-9E8F-53BE5C348F79}" type="presParOf" srcId="{00D64269-5CE4-471A-9FC6-A422428B2724}" destId="{1216F048-7343-4239-B08D-BEEFA24F0F5B}" srcOrd="0" destOrd="0" presId="urn:microsoft.com/office/officeart/2005/8/layout/hierarchy1"/>
    <dgm:cxn modelId="{F701448C-62BC-4D2D-8B9E-A82B5E01872B}" type="presParOf" srcId="{00D64269-5CE4-471A-9FC6-A422428B2724}" destId="{F4CB3D3F-622C-4A89-A039-E2CD23542BAA}" srcOrd="1" destOrd="0" presId="urn:microsoft.com/office/officeart/2005/8/layout/hierarchy1"/>
    <dgm:cxn modelId="{656BFF5A-25F1-4979-9766-4CD2F4BC1CBE}" type="presParOf" srcId="{7D8547C6-52F0-4AB0-90D4-0538678DDDF1}" destId="{FC34F553-2AF7-4AAD-9125-42EDF98E8E60}" srcOrd="1" destOrd="0" presId="urn:microsoft.com/office/officeart/2005/8/layout/hierarchy1"/>
    <dgm:cxn modelId="{D14F3D34-9072-4ABF-AE90-7375BCB9C806}" type="presParOf" srcId="{FC34F553-2AF7-4AAD-9125-42EDF98E8E60}" destId="{E2F6DC76-4672-4A0F-8B43-5039FD6EDBB3}" srcOrd="0" destOrd="0" presId="urn:microsoft.com/office/officeart/2005/8/layout/hierarchy1"/>
    <dgm:cxn modelId="{F8046AF4-8FB5-453A-A82A-1135B261AD4A}" type="presParOf" srcId="{FC34F553-2AF7-4AAD-9125-42EDF98E8E60}" destId="{E7959E5E-16B7-4A33-9B34-C36D9EAA062D}" srcOrd="1" destOrd="0" presId="urn:microsoft.com/office/officeart/2005/8/layout/hierarchy1"/>
    <dgm:cxn modelId="{14F17149-AAEB-4343-8949-7112E35E6B6E}" type="presParOf" srcId="{E7959E5E-16B7-4A33-9B34-C36D9EAA062D}" destId="{9D59D6A0-8713-496F-A282-ADCFB50F3BE0}" srcOrd="0" destOrd="0" presId="urn:microsoft.com/office/officeart/2005/8/layout/hierarchy1"/>
    <dgm:cxn modelId="{D8019786-1BB4-41FA-9B15-0BB86B13AAAB}" type="presParOf" srcId="{9D59D6A0-8713-496F-A282-ADCFB50F3BE0}" destId="{C93EEF05-BC16-4474-B059-B798CF20CD7C}" srcOrd="0" destOrd="0" presId="urn:microsoft.com/office/officeart/2005/8/layout/hierarchy1"/>
    <dgm:cxn modelId="{1B117395-386F-420D-8143-75F7C745A9BA}" type="presParOf" srcId="{9D59D6A0-8713-496F-A282-ADCFB50F3BE0}" destId="{F5128AA4-B4EF-4D4E-B6A0-1F04EEEC80DA}" srcOrd="1" destOrd="0" presId="urn:microsoft.com/office/officeart/2005/8/layout/hierarchy1"/>
    <dgm:cxn modelId="{2BBAE263-F031-4CF0-9665-73025055CCA8}" type="presParOf" srcId="{E7959E5E-16B7-4A33-9B34-C36D9EAA062D}" destId="{2CD20A43-018B-4FFB-949B-C391F1D894C4}" srcOrd="1" destOrd="0" presId="urn:microsoft.com/office/officeart/2005/8/layout/hierarchy1"/>
    <dgm:cxn modelId="{62547642-3F40-4345-BCD8-6554382AD9A7}" type="presParOf" srcId="{2CD20A43-018B-4FFB-949B-C391F1D894C4}" destId="{B34CF8D2-1F95-401E-81FD-246077DB24A4}" srcOrd="0" destOrd="0" presId="urn:microsoft.com/office/officeart/2005/8/layout/hierarchy1"/>
    <dgm:cxn modelId="{48931EEA-B42F-4D53-AE76-38A3E7C9E97A}" type="presParOf" srcId="{2CD20A43-018B-4FFB-949B-C391F1D894C4}" destId="{6B93743B-2930-4190-A328-DA1178B95BF6}" srcOrd="1" destOrd="0" presId="urn:microsoft.com/office/officeart/2005/8/layout/hierarchy1"/>
    <dgm:cxn modelId="{57726248-3ACE-46D6-9305-C8E9B79BB07B}" type="presParOf" srcId="{6B93743B-2930-4190-A328-DA1178B95BF6}" destId="{E0FBCF7F-3AD7-4217-AAE3-065C22848C33}" srcOrd="0" destOrd="0" presId="urn:microsoft.com/office/officeart/2005/8/layout/hierarchy1"/>
    <dgm:cxn modelId="{4FDF3DB0-5B38-480F-88DC-47B70AAF098B}" type="presParOf" srcId="{E0FBCF7F-3AD7-4217-AAE3-065C22848C33}" destId="{36698AA1-ACEB-4D60-B3A8-C8790957BA92}" srcOrd="0" destOrd="0" presId="urn:microsoft.com/office/officeart/2005/8/layout/hierarchy1"/>
    <dgm:cxn modelId="{E07614F0-D6B3-438D-B1C2-241BFCF7E93E}" type="presParOf" srcId="{E0FBCF7F-3AD7-4217-AAE3-065C22848C33}" destId="{B9C11604-C438-4BA9-AB18-8FBA56E0B48C}" srcOrd="1" destOrd="0" presId="urn:microsoft.com/office/officeart/2005/8/layout/hierarchy1"/>
    <dgm:cxn modelId="{4651A6AE-F2F1-42D5-B506-46FC6ED72FB6}" type="presParOf" srcId="{6B93743B-2930-4190-A328-DA1178B95BF6}" destId="{8DC8C004-FE38-4FB1-B319-45619631344E}" srcOrd="1" destOrd="0" presId="urn:microsoft.com/office/officeart/2005/8/layout/hierarchy1"/>
    <dgm:cxn modelId="{AE3D370C-2690-4F32-B24A-E8131F5DD0F0}" type="presParOf" srcId="{2CD20A43-018B-4FFB-949B-C391F1D894C4}" destId="{81612394-1015-45D9-B5C0-7B6C048E5401}" srcOrd="2" destOrd="0" presId="urn:microsoft.com/office/officeart/2005/8/layout/hierarchy1"/>
    <dgm:cxn modelId="{99EF7F28-3624-4D25-8FAE-680062A7178D}" type="presParOf" srcId="{2CD20A43-018B-4FFB-949B-C391F1D894C4}" destId="{34A453A3-CE16-4527-9EB4-37EEEFB9E89F}" srcOrd="3" destOrd="0" presId="urn:microsoft.com/office/officeart/2005/8/layout/hierarchy1"/>
    <dgm:cxn modelId="{0B7CD4E1-0857-4321-8C5E-B6C410B5D6F6}" type="presParOf" srcId="{34A453A3-CE16-4527-9EB4-37EEEFB9E89F}" destId="{6AB2D642-EEE6-4B1F-B3C0-683CB4281674}" srcOrd="0" destOrd="0" presId="urn:microsoft.com/office/officeart/2005/8/layout/hierarchy1"/>
    <dgm:cxn modelId="{A666F317-2A6D-4E13-85F1-60D577AAE339}" type="presParOf" srcId="{6AB2D642-EEE6-4B1F-B3C0-683CB4281674}" destId="{363286A3-84CE-42EB-A948-EE5E1C153FB1}" srcOrd="0" destOrd="0" presId="urn:microsoft.com/office/officeart/2005/8/layout/hierarchy1"/>
    <dgm:cxn modelId="{7C63C934-DA65-4712-9DEB-8A3167DC61C7}" type="presParOf" srcId="{6AB2D642-EEE6-4B1F-B3C0-683CB4281674}" destId="{0E125362-2637-484C-B9B5-DE1DC2689E0D}" srcOrd="1" destOrd="0" presId="urn:microsoft.com/office/officeart/2005/8/layout/hierarchy1"/>
    <dgm:cxn modelId="{C8DCD5EC-7A6C-464F-82A7-B69570A3B04D}" type="presParOf" srcId="{34A453A3-CE16-4527-9EB4-37EEEFB9E89F}" destId="{4D8D77BD-EBA3-4E35-8305-79EF3321E26D}" srcOrd="1" destOrd="0" presId="urn:microsoft.com/office/officeart/2005/8/layout/hierarchy1"/>
    <dgm:cxn modelId="{34DEFA6A-839D-4C8C-B0A4-AF028E87F626}" type="presParOf" srcId="{FC34F553-2AF7-4AAD-9125-42EDF98E8E60}" destId="{570C30B6-A006-4A03-8467-16B17A9F96CB}" srcOrd="2" destOrd="0" presId="urn:microsoft.com/office/officeart/2005/8/layout/hierarchy1"/>
    <dgm:cxn modelId="{DE0FF10E-5D2F-4F53-9122-F17521BE5AD3}" type="presParOf" srcId="{FC34F553-2AF7-4AAD-9125-42EDF98E8E60}" destId="{EF26B868-5EBF-40F9-B055-F9714066E923}" srcOrd="3" destOrd="0" presId="urn:microsoft.com/office/officeart/2005/8/layout/hierarchy1"/>
    <dgm:cxn modelId="{E4CFA85C-C121-4FC6-9BB1-D5B468B3DAD8}" type="presParOf" srcId="{EF26B868-5EBF-40F9-B055-F9714066E923}" destId="{2866A0F0-AFE5-41E1-9679-6BAEE9CA792C}" srcOrd="0" destOrd="0" presId="urn:microsoft.com/office/officeart/2005/8/layout/hierarchy1"/>
    <dgm:cxn modelId="{5829B017-30A4-4598-B418-2F285BAC6FB6}" type="presParOf" srcId="{2866A0F0-AFE5-41E1-9679-6BAEE9CA792C}" destId="{67D2A60E-2369-4C7E-AF94-A7CC8A2A3263}" srcOrd="0" destOrd="0" presId="urn:microsoft.com/office/officeart/2005/8/layout/hierarchy1"/>
    <dgm:cxn modelId="{3736D98A-D678-4EBF-91F1-20ED1D7FC0BF}" type="presParOf" srcId="{2866A0F0-AFE5-41E1-9679-6BAEE9CA792C}" destId="{3A81B253-760A-4607-A425-18FEA1243802}" srcOrd="1" destOrd="0" presId="urn:microsoft.com/office/officeart/2005/8/layout/hierarchy1"/>
    <dgm:cxn modelId="{AA6466F0-5590-4BF8-9E06-3F6E372B11D5}" type="presParOf" srcId="{EF26B868-5EBF-40F9-B055-F9714066E923}" destId="{526E4943-BEB6-4DFB-B51B-4D64C79D429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0C30B6-A006-4A03-8467-16B17A9F96CB}">
      <dsp:nvSpPr>
        <dsp:cNvPr id="0" name=""/>
        <dsp:cNvSpPr/>
      </dsp:nvSpPr>
      <dsp:spPr>
        <a:xfrm>
          <a:off x="4515441" y="2006110"/>
          <a:ext cx="1768398" cy="638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6295"/>
              </a:lnTo>
              <a:lnTo>
                <a:pt x="1768398" y="446295"/>
              </a:lnTo>
              <a:lnTo>
                <a:pt x="1768398" y="638603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81612394-1015-45D9-B5C0-7B6C048E5401}">
      <dsp:nvSpPr>
        <dsp:cNvPr id="0" name=""/>
        <dsp:cNvSpPr/>
      </dsp:nvSpPr>
      <dsp:spPr>
        <a:xfrm>
          <a:off x="2885805" y="3644322"/>
          <a:ext cx="1549413" cy="603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1429"/>
              </a:lnTo>
              <a:lnTo>
                <a:pt x="1549413" y="411429"/>
              </a:lnTo>
              <a:lnTo>
                <a:pt x="1549413" y="603737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B34CF8D2-1F95-401E-81FD-246077DB24A4}">
      <dsp:nvSpPr>
        <dsp:cNvPr id="0" name=""/>
        <dsp:cNvSpPr/>
      </dsp:nvSpPr>
      <dsp:spPr>
        <a:xfrm>
          <a:off x="1321632" y="3644322"/>
          <a:ext cx="1564172" cy="603737"/>
        </a:xfrm>
        <a:custGeom>
          <a:avLst/>
          <a:gdLst/>
          <a:ahLst/>
          <a:cxnLst/>
          <a:rect l="0" t="0" r="0" b="0"/>
          <a:pathLst>
            <a:path>
              <a:moveTo>
                <a:pt x="1564172" y="0"/>
              </a:moveTo>
              <a:lnTo>
                <a:pt x="1564172" y="411429"/>
              </a:lnTo>
              <a:lnTo>
                <a:pt x="0" y="411429"/>
              </a:lnTo>
              <a:lnTo>
                <a:pt x="0" y="603737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E2F6DC76-4672-4A0F-8B43-5039FD6EDBB3}">
      <dsp:nvSpPr>
        <dsp:cNvPr id="0" name=""/>
        <dsp:cNvSpPr/>
      </dsp:nvSpPr>
      <dsp:spPr>
        <a:xfrm>
          <a:off x="2885805" y="2006110"/>
          <a:ext cx="1629636" cy="638603"/>
        </a:xfrm>
        <a:custGeom>
          <a:avLst/>
          <a:gdLst/>
          <a:ahLst/>
          <a:cxnLst/>
          <a:rect l="0" t="0" r="0" b="0"/>
          <a:pathLst>
            <a:path>
              <a:moveTo>
                <a:pt x="1629636" y="0"/>
              </a:moveTo>
              <a:lnTo>
                <a:pt x="1629636" y="446295"/>
              </a:lnTo>
              <a:lnTo>
                <a:pt x="0" y="446295"/>
              </a:lnTo>
              <a:lnTo>
                <a:pt x="0" y="638603"/>
              </a:lnTo>
            </a:path>
          </a:pathLst>
        </a:custGeom>
        <a:noFill/>
        <a:ln w="25400" cap="flat" cmpd="sng" algn="ctr">
          <a:solidFill>
            <a:schemeClr val="dk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1216F048-7343-4239-B08D-BEEFA24F0F5B}">
      <dsp:nvSpPr>
        <dsp:cNvPr id="0" name=""/>
        <dsp:cNvSpPr/>
      </dsp:nvSpPr>
      <dsp:spPr>
        <a:xfrm>
          <a:off x="2856776" y="378583"/>
          <a:ext cx="3317330" cy="16275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CB3D3F-622C-4A89-A039-E2CD23542BAA}">
      <dsp:nvSpPr>
        <dsp:cNvPr id="0" name=""/>
        <dsp:cNvSpPr/>
      </dsp:nvSpPr>
      <dsp:spPr>
        <a:xfrm>
          <a:off x="3087430" y="597704"/>
          <a:ext cx="3317330" cy="162752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Форматы представления чисел</a:t>
          </a:r>
          <a:endParaRPr lang="ru-RU" sz="2800" b="1" kern="1200" dirty="0"/>
        </a:p>
      </dsp:txBody>
      <dsp:txXfrm>
        <a:off x="3135099" y="645373"/>
        <a:ext cx="3221992" cy="1532189"/>
      </dsp:txXfrm>
    </dsp:sp>
    <dsp:sp modelId="{C93EEF05-BC16-4474-B059-B798CF20CD7C}">
      <dsp:nvSpPr>
        <dsp:cNvPr id="0" name=""/>
        <dsp:cNvSpPr/>
      </dsp:nvSpPr>
      <dsp:spPr>
        <a:xfrm>
          <a:off x="1424599" y="2644714"/>
          <a:ext cx="2922413" cy="9996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128AA4-B4EF-4D4E-B6A0-1F04EEEC80DA}">
      <dsp:nvSpPr>
        <dsp:cNvPr id="0" name=""/>
        <dsp:cNvSpPr/>
      </dsp:nvSpPr>
      <dsp:spPr>
        <a:xfrm>
          <a:off x="1655253" y="2863835"/>
          <a:ext cx="2922413" cy="99960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Целочисленные</a:t>
          </a:r>
          <a:br>
            <a:rPr lang="ru-RU" sz="2400" b="1" kern="1200" dirty="0" smtClean="0"/>
          </a:br>
          <a:r>
            <a:rPr lang="ru-RU" sz="2400" b="0" kern="1200" dirty="0" smtClean="0"/>
            <a:t>(с фиксированной точкой)</a:t>
          </a:r>
          <a:endParaRPr lang="ru-RU" sz="2400" b="1" kern="1200" dirty="0"/>
        </a:p>
      </dsp:txBody>
      <dsp:txXfrm>
        <a:off x="1684531" y="2893113"/>
        <a:ext cx="2863857" cy="941052"/>
      </dsp:txXfrm>
    </dsp:sp>
    <dsp:sp modelId="{36698AA1-ACEB-4D60-B3A8-C8790957BA92}">
      <dsp:nvSpPr>
        <dsp:cNvPr id="0" name=""/>
        <dsp:cNvSpPr/>
      </dsp:nvSpPr>
      <dsp:spPr>
        <a:xfrm>
          <a:off x="2873" y="4248059"/>
          <a:ext cx="2637518" cy="88000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C11604-C438-4BA9-AB18-8FBA56E0B48C}">
      <dsp:nvSpPr>
        <dsp:cNvPr id="0" name=""/>
        <dsp:cNvSpPr/>
      </dsp:nvSpPr>
      <dsp:spPr>
        <a:xfrm>
          <a:off x="233527" y="4467181"/>
          <a:ext cx="2637518" cy="88000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Целые положительные числа</a:t>
          </a:r>
          <a:endParaRPr lang="ru-RU" sz="2200" b="1" kern="1200" dirty="0"/>
        </a:p>
      </dsp:txBody>
      <dsp:txXfrm>
        <a:off x="259302" y="4492956"/>
        <a:ext cx="2585968" cy="828459"/>
      </dsp:txXfrm>
    </dsp:sp>
    <dsp:sp modelId="{363286A3-84CE-42EB-A948-EE5E1C153FB1}">
      <dsp:nvSpPr>
        <dsp:cNvPr id="0" name=""/>
        <dsp:cNvSpPr/>
      </dsp:nvSpPr>
      <dsp:spPr>
        <a:xfrm>
          <a:off x="3101700" y="4248059"/>
          <a:ext cx="2667037" cy="7868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125362-2637-484C-B9B5-DE1DC2689E0D}">
      <dsp:nvSpPr>
        <dsp:cNvPr id="0" name=""/>
        <dsp:cNvSpPr/>
      </dsp:nvSpPr>
      <dsp:spPr>
        <a:xfrm>
          <a:off x="3332354" y="4467181"/>
          <a:ext cx="2667037" cy="78683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Целые числа со знаком</a:t>
          </a:r>
          <a:endParaRPr lang="ru-RU" sz="2200" b="1" kern="1200" dirty="0"/>
        </a:p>
      </dsp:txBody>
      <dsp:txXfrm>
        <a:off x="3355400" y="4490227"/>
        <a:ext cx="2620945" cy="740747"/>
      </dsp:txXfrm>
    </dsp:sp>
    <dsp:sp modelId="{67D2A60E-2369-4C7E-AF94-A7CC8A2A3263}">
      <dsp:nvSpPr>
        <dsp:cNvPr id="0" name=""/>
        <dsp:cNvSpPr/>
      </dsp:nvSpPr>
      <dsp:spPr>
        <a:xfrm>
          <a:off x="4808320" y="2644714"/>
          <a:ext cx="2951039" cy="10903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81B253-760A-4607-A425-18FEA1243802}">
      <dsp:nvSpPr>
        <dsp:cNvPr id="0" name=""/>
        <dsp:cNvSpPr/>
      </dsp:nvSpPr>
      <dsp:spPr>
        <a:xfrm>
          <a:off x="5038974" y="2863835"/>
          <a:ext cx="2951039" cy="109035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 плавающей точкой</a:t>
          </a:r>
          <a:endParaRPr lang="ru-RU" sz="2400" b="1" kern="1200" dirty="0"/>
        </a:p>
      </dsp:txBody>
      <dsp:txXfrm>
        <a:off x="5070909" y="2895770"/>
        <a:ext cx="2887169" cy="1026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C555-0BF5-4DB9-8950-DA65FF3909A0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C72F-1F49-4BBD-B1B0-BAC8942B0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91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C555-0BF5-4DB9-8950-DA65FF3909A0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C72F-1F49-4BBD-B1B0-BAC8942B0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54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C555-0BF5-4DB9-8950-DA65FF3909A0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C72F-1F49-4BBD-B1B0-BAC8942B0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C555-0BF5-4DB9-8950-DA65FF3909A0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C72F-1F49-4BBD-B1B0-BAC8942B0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94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C555-0BF5-4DB9-8950-DA65FF3909A0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C72F-1F49-4BBD-B1B0-BAC8942B0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896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C555-0BF5-4DB9-8950-DA65FF3909A0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C72F-1F49-4BBD-B1B0-BAC8942B0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49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C555-0BF5-4DB9-8950-DA65FF3909A0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C72F-1F49-4BBD-B1B0-BAC8942B0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5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C555-0BF5-4DB9-8950-DA65FF3909A0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C72F-1F49-4BBD-B1B0-BAC8942B0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14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C555-0BF5-4DB9-8950-DA65FF3909A0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C72F-1F49-4BBD-B1B0-BAC8942B0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51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C555-0BF5-4DB9-8950-DA65FF3909A0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C72F-1F49-4BBD-B1B0-BAC8942B0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253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FC555-0BF5-4DB9-8950-DA65FF3909A0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C72F-1F49-4BBD-B1B0-BAC8942B0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874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FC555-0BF5-4DB9-8950-DA65FF3909A0}" type="datetimeFigureOut">
              <a:rPr lang="ru-RU" smtClean="0"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AC72F-1F49-4BBD-B1B0-BAC8942B0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74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Представление числовой информации в памяти компьютере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800" dirty="0" smtClean="0"/>
              <a:t>автор: </a:t>
            </a:r>
            <a:r>
              <a:rPr lang="ru-RU" sz="2800" dirty="0" err="1" smtClean="0"/>
              <a:t>Буланкина</a:t>
            </a:r>
            <a:r>
              <a:rPr lang="ru-RU" sz="2800" dirty="0" smtClean="0"/>
              <a:t> И.Н.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6931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96976290"/>
              </p:ext>
            </p:extLst>
          </p:nvPr>
        </p:nvGraphicFramePr>
        <p:xfrm>
          <a:off x="611560" y="548680"/>
          <a:ext cx="799288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04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836712"/>
            <a:ext cx="87129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Целочисленный формат </a:t>
            </a:r>
            <a:r>
              <a:rPr lang="ru-RU" sz="2200" dirty="0" smtClean="0"/>
              <a:t>(формат с фиксированной точкой) используется для представления в компьютере целых положительных и отрицательных чисел. Для этого,  как правило, используются форматы кратные байту: 1,2,4 байта.</a:t>
            </a:r>
          </a:p>
          <a:p>
            <a:r>
              <a:rPr lang="ru-RU" sz="2200" b="1" dirty="0" smtClean="0"/>
              <a:t>Однобайтовое </a:t>
            </a:r>
            <a:r>
              <a:rPr lang="ru-RU" sz="2200" dirty="0" smtClean="0"/>
              <a:t>представление применяется только для положительных целых чисел. В этом формате отсутствует знаковый разряд.</a:t>
            </a:r>
          </a:p>
          <a:p>
            <a:r>
              <a:rPr lang="ru-RU" sz="2200" b="1" dirty="0" smtClean="0"/>
              <a:t>Для положительных и отрицательных целых чисел используется 2 или 4 байта</a:t>
            </a:r>
            <a:r>
              <a:rPr lang="ru-RU" sz="2200" dirty="0" smtClean="0"/>
              <a:t>, при этом старший бит выделяется под знак числа 0-плюс, 1-минус.</a:t>
            </a:r>
          </a:p>
          <a:p>
            <a:r>
              <a:rPr lang="ru-RU" sz="2400" b="1" dirty="0" smtClean="0"/>
              <a:t>Формат с плавающей точкой </a:t>
            </a:r>
            <a:r>
              <a:rPr lang="ru-RU" sz="2200" dirty="0" smtClean="0"/>
              <a:t>используется для представления в компьютере действительных чисел. Числа с плавающей точкой, как правило, размещаются  в 4 или 8 байтах.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30018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76470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Представление целых положительных чисел </a:t>
            </a:r>
          </a:p>
          <a:p>
            <a:pPr algn="ctr"/>
            <a:r>
              <a:rPr lang="ru-RU" sz="2800" b="1" dirty="0" smtClean="0"/>
              <a:t>1 регистр памяти (1 байт-8 бит)</a:t>
            </a:r>
            <a:endParaRPr lang="ru-RU" sz="28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25917"/>
              </p:ext>
            </p:extLst>
          </p:nvPr>
        </p:nvGraphicFramePr>
        <p:xfrm>
          <a:off x="993520" y="2193424"/>
          <a:ext cx="6146088" cy="76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8261"/>
                <a:gridCol w="768261"/>
                <a:gridCol w="768261"/>
                <a:gridCol w="768261"/>
                <a:gridCol w="768261"/>
                <a:gridCol w="768261"/>
                <a:gridCol w="768261"/>
                <a:gridCol w="768261"/>
              </a:tblGrid>
              <a:tr h="38770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8р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7р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6р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5р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4р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3р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2р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1р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2854"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3522" y="3140968"/>
            <a:ext cx="71068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effectLst/>
              </a:rPr>
              <a:t>Максимальное значение целого неотрицательного числа, которое может храниться в регистре в формате с фиксированной запятой, можно определить из формулы: </a:t>
            </a:r>
            <a:r>
              <a:rPr lang="ru-RU" sz="2000" i="1" dirty="0" smtClean="0">
                <a:effectLst/>
              </a:rPr>
              <a:t>2</a:t>
            </a:r>
            <a:r>
              <a:rPr lang="ru-RU" sz="2000" i="1" baseline="30000" dirty="0" smtClean="0">
                <a:effectLst/>
              </a:rPr>
              <a:t>n</a:t>
            </a:r>
            <a:r>
              <a:rPr lang="ru-RU" sz="2000" i="1" dirty="0" smtClean="0">
                <a:effectLst/>
              </a:rPr>
              <a:t> – </a:t>
            </a:r>
            <a:r>
              <a:rPr lang="ru-RU" sz="2000" dirty="0" smtClean="0">
                <a:effectLst/>
              </a:rPr>
              <a:t>1, где </a:t>
            </a:r>
            <a:r>
              <a:rPr lang="ru-RU" sz="2000" i="1" dirty="0" smtClean="0">
                <a:effectLst/>
              </a:rPr>
              <a:t>п – </a:t>
            </a:r>
            <a:r>
              <a:rPr lang="ru-RU" sz="2000" dirty="0" smtClean="0">
                <a:effectLst/>
              </a:rPr>
              <a:t>число разрядов числа. 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Максимальное число при этом будет равно </a:t>
            </a:r>
            <a:r>
              <a:rPr lang="ru-RU" sz="2000" b="1" dirty="0" smtClean="0">
                <a:solidFill>
                  <a:srgbClr val="FF0000"/>
                </a:solidFill>
                <a:effectLst/>
              </a:rPr>
              <a:t>2</a:t>
            </a:r>
            <a:r>
              <a:rPr lang="ru-RU" sz="2000" b="1" baseline="30000" dirty="0" smtClean="0">
                <a:solidFill>
                  <a:srgbClr val="FF0000"/>
                </a:solidFill>
                <a:effectLst/>
              </a:rPr>
              <a:t>8</a:t>
            </a:r>
            <a:r>
              <a:rPr lang="ru-RU" sz="2000" b="1" dirty="0" smtClean="0">
                <a:solidFill>
                  <a:srgbClr val="FF0000"/>
                </a:solidFill>
                <a:effectLst/>
              </a:rPr>
              <a:t> – 1 = 255</a:t>
            </a:r>
            <a:r>
              <a:rPr lang="ru-RU" sz="2000" b="1" baseline="-25000" dirty="0" smtClean="0">
                <a:solidFill>
                  <a:srgbClr val="FF0000"/>
                </a:solidFill>
                <a:effectLst/>
              </a:rPr>
              <a:t>10</a:t>
            </a:r>
            <a:r>
              <a:rPr lang="ru-RU" sz="2000" b="1" dirty="0" smtClean="0">
                <a:solidFill>
                  <a:srgbClr val="FF0000"/>
                </a:solidFill>
                <a:effectLst/>
              </a:rPr>
              <a:t> = 11111111</a:t>
            </a:r>
            <a:r>
              <a:rPr lang="ru-RU" sz="2000" b="1" baseline="-25000" dirty="0" smtClean="0">
                <a:solidFill>
                  <a:srgbClr val="FF0000"/>
                </a:solidFill>
                <a:effectLst/>
              </a:rPr>
              <a:t>2</a:t>
            </a:r>
            <a:r>
              <a:rPr lang="ru-RU" sz="2000" dirty="0" smtClean="0">
                <a:effectLst/>
              </a:rPr>
              <a:t>и минимальное </a:t>
            </a:r>
            <a:r>
              <a:rPr lang="ru-RU" sz="2000" b="1" dirty="0" smtClean="0">
                <a:solidFill>
                  <a:srgbClr val="FF0000"/>
                </a:solidFill>
                <a:effectLst/>
              </a:rPr>
              <a:t>0</a:t>
            </a:r>
            <a:r>
              <a:rPr lang="ru-RU" sz="2000" b="1" baseline="-25000" dirty="0" smtClean="0">
                <a:solidFill>
                  <a:srgbClr val="FF0000"/>
                </a:solidFill>
                <a:effectLst/>
              </a:rPr>
              <a:t>10</a:t>
            </a:r>
            <a:r>
              <a:rPr lang="ru-RU" sz="2000" b="1" dirty="0" smtClean="0">
                <a:solidFill>
                  <a:srgbClr val="FF0000"/>
                </a:solidFill>
                <a:effectLst/>
              </a:rPr>
              <a:t> = 00000000</a:t>
            </a:r>
            <a:r>
              <a:rPr lang="ru-RU" sz="2000" b="1" baseline="-25000" dirty="0" smtClean="0">
                <a:solidFill>
                  <a:srgbClr val="FF0000"/>
                </a:solidFill>
                <a:effectLst/>
              </a:rPr>
              <a:t>2</a:t>
            </a:r>
            <a:r>
              <a:rPr lang="ru-RU" sz="2000" b="1" dirty="0" smtClean="0">
                <a:solidFill>
                  <a:srgbClr val="FF0000"/>
                </a:solidFill>
                <a:effectLst/>
              </a:rPr>
              <a:t>. </a:t>
            </a:r>
            <a:br>
              <a:rPr lang="ru-RU" sz="2000" b="1" dirty="0" smtClean="0">
                <a:solidFill>
                  <a:srgbClr val="FF0000"/>
                </a:solidFill>
                <a:effectLst/>
              </a:rPr>
            </a:br>
            <a:r>
              <a:rPr lang="ru-RU" sz="2000" dirty="0" smtClean="0">
                <a:effectLst/>
              </a:rPr>
              <a:t>Таким образом, диапазон изменения целых неотрицательных чисел будет находиться в пределах от </a:t>
            </a:r>
            <a:r>
              <a:rPr lang="ru-RU" sz="2000" b="1" dirty="0" smtClean="0">
                <a:solidFill>
                  <a:srgbClr val="FF0000"/>
                </a:solidFill>
                <a:effectLst/>
              </a:rPr>
              <a:t>0 до 255</a:t>
            </a:r>
            <a:r>
              <a:rPr lang="ru-RU" sz="2000" b="1" baseline="-25000" dirty="0" smtClean="0">
                <a:solidFill>
                  <a:srgbClr val="FF0000"/>
                </a:solidFill>
                <a:effectLst/>
              </a:rPr>
              <a:t>10</a:t>
            </a:r>
            <a:r>
              <a:rPr lang="ru-RU" sz="2000" b="1" dirty="0" smtClean="0">
                <a:solidFill>
                  <a:srgbClr val="FF0000"/>
                </a:solidFill>
                <a:effectLst/>
              </a:rPr>
              <a:t>.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01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3284984"/>
            <a:ext cx="69127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effectLst/>
              </a:rPr>
              <a:t>Максимальное положительное число или минимальное отрицательное в 2 байтовом формате значения числа со знаком (с учетом представления одного разряда под знак) равно </a:t>
            </a:r>
            <a:r>
              <a:rPr lang="ru-RU" sz="2000" b="1" i="1" dirty="0" smtClean="0">
                <a:solidFill>
                  <a:srgbClr val="FF0000"/>
                </a:solidFill>
                <a:effectLst/>
              </a:rPr>
              <a:t>2</a:t>
            </a:r>
            <a:r>
              <a:rPr lang="ru-RU" sz="2000" b="1" i="1" baseline="30000" dirty="0" smtClean="0">
                <a:solidFill>
                  <a:srgbClr val="FF0000"/>
                </a:solidFill>
                <a:effectLst/>
              </a:rPr>
              <a:t>n-1</a:t>
            </a:r>
            <a:r>
              <a:rPr lang="ru-RU" sz="2000" b="1" dirty="0" smtClean="0">
                <a:solidFill>
                  <a:srgbClr val="FF0000"/>
                </a:solidFill>
                <a:effectLst/>
              </a:rPr>
              <a:t> – 1 = 2</a:t>
            </a:r>
            <a:r>
              <a:rPr lang="ru-RU" sz="2000" b="1" baseline="30000" dirty="0" smtClean="0">
                <a:solidFill>
                  <a:srgbClr val="FF0000"/>
                </a:solidFill>
                <a:effectLst/>
              </a:rPr>
              <a:t>16-1</a:t>
            </a:r>
            <a:r>
              <a:rPr lang="ru-RU" sz="2000" b="1" dirty="0" smtClean="0">
                <a:solidFill>
                  <a:srgbClr val="FF0000"/>
                </a:solidFill>
                <a:effectLst/>
              </a:rPr>
              <a:t> – 1 = 2</a:t>
            </a:r>
            <a:r>
              <a:rPr lang="ru-RU" sz="2000" b="1" baseline="30000" dirty="0" smtClean="0">
                <a:solidFill>
                  <a:srgbClr val="FF0000"/>
                </a:solidFill>
                <a:effectLst/>
              </a:rPr>
              <a:t>15</a:t>
            </a:r>
            <a:r>
              <a:rPr lang="ru-RU" sz="2000" b="1" dirty="0" smtClean="0">
                <a:solidFill>
                  <a:srgbClr val="FF0000"/>
                </a:solidFill>
                <a:effectLst/>
              </a:rPr>
              <a:t> – 1 = 32767</a:t>
            </a:r>
            <a:r>
              <a:rPr lang="ru-RU" sz="2000" b="1" baseline="-25000" dirty="0" smtClean="0">
                <a:solidFill>
                  <a:srgbClr val="FF0000"/>
                </a:solidFill>
                <a:effectLst/>
              </a:rPr>
              <a:t>10</a:t>
            </a:r>
            <a:r>
              <a:rPr lang="ru-RU" sz="2000" b="1" dirty="0" smtClean="0">
                <a:solidFill>
                  <a:srgbClr val="FF0000"/>
                </a:solidFill>
                <a:effectLst/>
              </a:rPr>
              <a:t> = 111111111111111</a:t>
            </a:r>
            <a:r>
              <a:rPr lang="ru-RU" sz="2000" b="1" baseline="-25000" dirty="0" smtClean="0">
                <a:solidFill>
                  <a:srgbClr val="FF0000"/>
                </a:solidFill>
                <a:effectLst/>
              </a:rPr>
              <a:t>2</a:t>
            </a:r>
            <a:r>
              <a:rPr lang="ru-RU" sz="20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ru-RU" sz="2000" dirty="0" smtClean="0">
                <a:effectLst/>
              </a:rPr>
              <a:t>и диапазон чисел будет находиться в пределах</a:t>
            </a:r>
            <a:br>
              <a:rPr lang="ru-RU" sz="2000" dirty="0" smtClean="0">
                <a:effectLst/>
              </a:rPr>
            </a:br>
            <a:r>
              <a:rPr lang="ru-RU" sz="2000" b="1" dirty="0" smtClean="0">
                <a:solidFill>
                  <a:srgbClr val="FF0000"/>
                </a:solidFill>
                <a:effectLst/>
              </a:rPr>
              <a:t>от -32767</a:t>
            </a:r>
            <a:r>
              <a:rPr lang="ru-RU" sz="2000" b="1" baseline="-25000" dirty="0" smtClean="0">
                <a:solidFill>
                  <a:srgbClr val="FF0000"/>
                </a:solidFill>
                <a:effectLst/>
              </a:rPr>
              <a:t>10</a:t>
            </a:r>
            <a:r>
              <a:rPr lang="ru-RU" sz="2000" b="1" dirty="0" smtClean="0">
                <a:solidFill>
                  <a:srgbClr val="FF0000"/>
                </a:solidFill>
                <a:effectLst/>
              </a:rPr>
              <a:t> до +32767</a:t>
            </a:r>
            <a:r>
              <a:rPr lang="ru-RU" sz="2000" dirty="0" smtClean="0">
                <a:effectLst/>
              </a:rPr>
              <a:t>.</a:t>
            </a:r>
            <a:endParaRPr lang="ru-RU" sz="2000" dirty="0">
              <a:effectLst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913712"/>
              </p:ext>
            </p:extLst>
          </p:nvPr>
        </p:nvGraphicFramePr>
        <p:xfrm>
          <a:off x="611560" y="1628800"/>
          <a:ext cx="8352929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2058"/>
                <a:gridCol w="522058"/>
                <a:gridCol w="522058"/>
                <a:gridCol w="522058"/>
                <a:gridCol w="522058"/>
                <a:gridCol w="522058"/>
                <a:gridCol w="522058"/>
                <a:gridCol w="522058"/>
                <a:gridCol w="522058"/>
                <a:gridCol w="558070"/>
                <a:gridCol w="486047"/>
                <a:gridCol w="522058"/>
                <a:gridCol w="522058"/>
                <a:gridCol w="522058"/>
                <a:gridCol w="522058"/>
                <a:gridCol w="522058"/>
              </a:tblGrid>
              <a:tr h="523185"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r>
                        <a:rPr lang="ru-RU" sz="1400" dirty="0" smtClean="0"/>
                        <a:t>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15</a:t>
                      </a:r>
                      <a:r>
                        <a:rPr lang="ru-RU" sz="1400" dirty="0" smtClean="0"/>
                        <a:t>р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r>
                        <a:rPr lang="ru-RU" sz="1400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r>
                        <a:rPr lang="ru-RU" sz="1400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12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11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10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9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8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7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6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5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1377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137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11560" y="47667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Представление </a:t>
            </a:r>
            <a:r>
              <a:rPr lang="ru-RU" sz="2800" b="1" dirty="0" smtClean="0"/>
              <a:t>положительных </a:t>
            </a:r>
            <a:r>
              <a:rPr lang="ru-RU" sz="2800" b="1" dirty="0"/>
              <a:t>чисел </a:t>
            </a:r>
            <a:r>
              <a:rPr lang="ru-RU" sz="2800" b="1" dirty="0" smtClean="0"/>
              <a:t> и отрицательных чисел 2, 4 байтовом формате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7179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587" y="827090"/>
            <a:ext cx="6858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utoShape 4" descr="http://player.myshared.ru/595115/data/images/img2.jpg"/>
          <p:cNvSpPr>
            <a:spLocks noChangeAspect="1" noChangeArrowheads="1"/>
          </p:cNvSpPr>
          <p:nvPr/>
        </p:nvSpPr>
        <p:spPr bwMode="auto">
          <a:xfrm>
            <a:off x="63500" y="-136525"/>
            <a:ext cx="6858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58847"/>
            <a:ext cx="885698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sz="2800" b="1" dirty="0"/>
              <a:t>Прямой код числа.</a:t>
            </a:r>
          </a:p>
          <a:p>
            <a:r>
              <a:rPr lang="ru-RU" dirty="0"/>
              <a:t> </a:t>
            </a:r>
          </a:p>
          <a:p>
            <a:pPr algn="just"/>
            <a:r>
              <a:rPr lang="ru-RU" sz="2400" dirty="0"/>
              <a:t>Представление числа в привычной форме "знак"-"величина", при которой старший разряд ячейки отводится под знак, а остальные - под запись числа в двоичной системе, называется </a:t>
            </a:r>
            <a:r>
              <a:rPr lang="ru-RU" sz="2400" b="1" dirty="0">
                <a:solidFill>
                  <a:srgbClr val="FF0000"/>
                </a:solidFill>
              </a:rPr>
              <a:t>прямым кодом </a:t>
            </a:r>
            <a:r>
              <a:rPr lang="ru-RU" sz="2400" dirty="0"/>
              <a:t>двоичного числа. Например, прямой код двоичных чисел 1001 и -1001 для 8-разрядной ячейки равен 00001001 и 10001001 соответственно.</a:t>
            </a:r>
          </a:p>
          <a:p>
            <a:pPr algn="just"/>
            <a:r>
              <a:rPr lang="ru-RU" sz="2400" dirty="0"/>
              <a:t>Положительные числа в ЭВМ всегда представляются с помощью прямого кода. Прямой код числа полностью совпадает с записью самого числа в ячейке машины. Прямой код отрицательного числа отличается от прямого кода соответствующего положительного числа лишь содержимым знакового разряда. Но отрицательные целые числа не представляются в ЭВМ с помощью прямого кода, для их представления используется так называемый </a:t>
            </a:r>
            <a:r>
              <a:rPr lang="ru-RU" sz="2400" b="1" dirty="0">
                <a:solidFill>
                  <a:srgbClr val="FF0000"/>
                </a:solidFill>
              </a:rPr>
              <a:t>дополнительный код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536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1600" y="620688"/>
            <a:ext cx="756084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pPr algn="ctr"/>
            <a:r>
              <a:rPr lang="ru-RU" sz="2800" b="1" dirty="0"/>
              <a:t>Дополнительный код числа.</a:t>
            </a:r>
          </a:p>
          <a:p>
            <a:r>
              <a:rPr lang="ru-RU" dirty="0"/>
              <a:t> </a:t>
            </a:r>
          </a:p>
          <a:p>
            <a:pPr algn="just"/>
            <a:r>
              <a:rPr lang="ru-RU" sz="2400" dirty="0"/>
              <a:t>Дополнительный код положительного числа равен прямому коду этого числа. </a:t>
            </a:r>
            <a:endParaRPr lang="ru-RU" sz="2400" dirty="0" smtClean="0"/>
          </a:p>
          <a:p>
            <a:pPr algn="just"/>
            <a:r>
              <a:rPr lang="ru-RU" sz="2400" dirty="0" smtClean="0"/>
              <a:t>Дополнительный </a:t>
            </a:r>
            <a:r>
              <a:rPr lang="ru-RU" sz="2400" dirty="0"/>
              <a:t>код отрицательного числа </a:t>
            </a:r>
            <a:r>
              <a:rPr lang="ru-RU" sz="2400" b="1" dirty="0">
                <a:solidFill>
                  <a:srgbClr val="FF0000"/>
                </a:solidFill>
              </a:rPr>
              <a:t>m равен 2k-|m|, где k - количество разрядов в ячейке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/>
              <a:t>Дополнительный код используется для упрощения выполнения арифметических операций. Если бы вычислительная машина работала с прямыми кодами положительных и отрицательных чисел, то при выполнении арифметических операций следовало бы выполнять ряд дополнительных действий. </a:t>
            </a:r>
          </a:p>
        </p:txBody>
      </p:sp>
    </p:spTree>
    <p:extLst>
      <p:ext uri="{BB962C8B-B14F-4D97-AF65-F5344CB8AC3E}">
        <p14:creationId xmlns:p14="http://schemas.microsoft.com/office/powerpoint/2010/main" val="17438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8471"/>
            <a:ext cx="91440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pPr algn="ctr"/>
            <a:r>
              <a:rPr lang="ru-RU" sz="2800" b="1" dirty="0"/>
              <a:t>Алгоритм получения дополнительного кода отрицательного числа.</a:t>
            </a:r>
          </a:p>
          <a:p>
            <a:r>
              <a:rPr lang="ru-RU" dirty="0"/>
              <a:t> </a:t>
            </a:r>
          </a:p>
          <a:p>
            <a:r>
              <a:rPr lang="ru-RU" sz="2000" dirty="0"/>
              <a:t>Для получения дополнительного k-разрядного кода отрицательного числа необходимо</a:t>
            </a:r>
          </a:p>
          <a:p>
            <a:r>
              <a:rPr lang="ru-RU" sz="2000" dirty="0"/>
              <a:t>1.модуль отрицательного числа представить прямым кодом в k двоичных разрядах; </a:t>
            </a:r>
          </a:p>
          <a:p>
            <a:r>
              <a:rPr lang="ru-RU" sz="2000" dirty="0"/>
              <a:t>2.значение всех бит </a:t>
            </a:r>
            <a:r>
              <a:rPr lang="ru-RU" sz="2000" dirty="0" err="1"/>
              <a:t>инвертировать:все</a:t>
            </a:r>
            <a:r>
              <a:rPr lang="ru-RU" sz="2000" dirty="0"/>
              <a:t> нули заменить на единицы, а единицы на нули(таким образом, получается k-разрядный обратный код исходного числа); </a:t>
            </a:r>
          </a:p>
          <a:p>
            <a:r>
              <a:rPr lang="ru-RU" sz="2000" dirty="0"/>
              <a:t>3.к полученному обратному коду прибавить единицу. </a:t>
            </a:r>
          </a:p>
          <a:p>
            <a:endParaRPr lang="ru-RU" dirty="0"/>
          </a:p>
          <a:p>
            <a:endParaRPr lang="ru-RU" dirty="0"/>
          </a:p>
          <a:p>
            <a:r>
              <a:rPr lang="ru-RU" b="1" dirty="0"/>
              <a:t>Пример:</a:t>
            </a:r>
          </a:p>
          <a:p>
            <a:r>
              <a:rPr lang="ru-RU" dirty="0"/>
              <a:t>Получим 8-разрядный дополнительный код числа -52:</a:t>
            </a:r>
          </a:p>
          <a:p>
            <a:r>
              <a:rPr lang="ru-RU" dirty="0"/>
              <a:t>00110100 - число |-52|=52 в прямом коде</a:t>
            </a:r>
          </a:p>
          <a:p>
            <a:r>
              <a:rPr lang="ru-RU" dirty="0"/>
              <a:t>11001011 - число  -52  в обратном коде</a:t>
            </a:r>
          </a:p>
          <a:p>
            <a:r>
              <a:rPr lang="ru-RU" dirty="0"/>
              <a:t>11001100 - число  -52  в дополнительном </a:t>
            </a:r>
            <a:r>
              <a:rPr lang="ru-RU" dirty="0" smtClean="0"/>
              <a:t>коде</a:t>
            </a:r>
          </a:p>
          <a:p>
            <a:r>
              <a:rPr lang="ru-RU" dirty="0"/>
              <a:t>Можно заметить, что представление целого числа не очень удобно изображать в двоичной системе, поэтому часто используют шестнадцатеричное представление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1100 </a:t>
            </a:r>
            <a:r>
              <a:rPr lang="ru-RU" dirty="0" smtClean="0"/>
              <a:t>1100</a:t>
            </a:r>
            <a:r>
              <a:rPr lang="ru-RU" sz="1600" dirty="0" smtClean="0"/>
              <a:t>2=С С1</a:t>
            </a:r>
            <a:r>
              <a:rPr lang="ru-RU" sz="1400" dirty="0" smtClean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22904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580</Words>
  <Application>Microsoft Office PowerPoint</Application>
  <PresentationFormat>Экран (4:3)</PresentationFormat>
  <Paragraphs>94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Представление числовой информации в памяти компьютере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Буланкина Ирина</cp:lastModifiedBy>
  <cp:revision>16</cp:revision>
  <dcterms:created xsi:type="dcterms:W3CDTF">2014-11-10T12:52:37Z</dcterms:created>
  <dcterms:modified xsi:type="dcterms:W3CDTF">2017-02-28T07:52:41Z</dcterms:modified>
</cp:coreProperties>
</file>