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9" r:id="rId5"/>
    <p:sldId id="260" r:id="rId6"/>
    <p:sldId id="272" r:id="rId7"/>
    <p:sldId id="273" r:id="rId8"/>
    <p:sldId id="262" r:id="rId9"/>
    <p:sldId id="263" r:id="rId10"/>
    <p:sldId id="264" r:id="rId11"/>
    <p:sldId id="271" r:id="rId12"/>
    <p:sldId id="269" r:id="rId13"/>
    <p:sldId id="270" r:id="rId14"/>
    <p:sldId id="274" r:id="rId15"/>
    <p:sldId id="267" r:id="rId16"/>
    <p:sldId id="275" r:id="rId1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F13119-B4F3-4DE4-878D-D7B44A7191F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D979B6-BDA1-44FC-A498-28F06EE05957}">
      <dgm:prSet phldrT="[Текст]"/>
      <dgm:spPr/>
      <dgm:t>
        <a:bodyPr/>
        <a:lstStyle/>
        <a:p>
          <a:r>
            <a:rPr lang="ru-RU" dirty="0" err="1"/>
            <a:t>Кулов</a:t>
          </a:r>
          <a:r>
            <a:rPr lang="ru-RU" dirty="0"/>
            <a:t> Алексей</a:t>
          </a:r>
        </a:p>
      </dgm:t>
    </dgm:pt>
    <dgm:pt modelId="{90E9A9A8-CD1E-4ABF-A359-885E3F332E03}" type="parTrans" cxnId="{A6C9C89F-3B71-41E7-B22D-57FED3086CAF}">
      <dgm:prSet/>
      <dgm:spPr/>
      <dgm:t>
        <a:bodyPr/>
        <a:lstStyle/>
        <a:p>
          <a:endParaRPr lang="ru-RU"/>
        </a:p>
      </dgm:t>
    </dgm:pt>
    <dgm:pt modelId="{029B0EF6-D762-4B63-9426-782A7548536C}" type="sibTrans" cxnId="{A6C9C89F-3B71-41E7-B22D-57FED3086CAF}">
      <dgm:prSet/>
      <dgm:spPr/>
      <dgm:t>
        <a:bodyPr/>
        <a:lstStyle/>
        <a:p>
          <a:endParaRPr lang="ru-RU"/>
        </a:p>
      </dgm:t>
    </dgm:pt>
    <dgm:pt modelId="{0493E45C-7E28-488F-A7CA-E6D39DE89343}">
      <dgm:prSet phldrT="[Текст]"/>
      <dgm:spPr/>
      <dgm:t>
        <a:bodyPr/>
        <a:lstStyle/>
        <a:p>
          <a:r>
            <a:rPr lang="ru-RU" dirty="0" err="1"/>
            <a:t>Кулов</a:t>
          </a:r>
          <a:r>
            <a:rPr lang="ru-RU" dirty="0"/>
            <a:t> Михаил</a:t>
          </a:r>
        </a:p>
        <a:p>
          <a:r>
            <a:rPr lang="ru-RU" dirty="0"/>
            <a:t>Туаева Нина</a:t>
          </a:r>
        </a:p>
      </dgm:t>
    </dgm:pt>
    <dgm:pt modelId="{9949A903-2FA9-4A28-9370-3041D038907C}" type="parTrans" cxnId="{F223D7D5-8C4C-4ED0-89B3-89CB689DA760}">
      <dgm:prSet/>
      <dgm:spPr/>
      <dgm:t>
        <a:bodyPr/>
        <a:lstStyle/>
        <a:p>
          <a:endParaRPr lang="ru-RU"/>
        </a:p>
      </dgm:t>
    </dgm:pt>
    <dgm:pt modelId="{C5197242-E6FC-41D7-8060-B687FF6198E5}" type="sibTrans" cxnId="{F223D7D5-8C4C-4ED0-89B3-89CB689DA760}">
      <dgm:prSet/>
      <dgm:spPr/>
      <dgm:t>
        <a:bodyPr/>
        <a:lstStyle/>
        <a:p>
          <a:endParaRPr lang="ru-RU"/>
        </a:p>
      </dgm:t>
    </dgm:pt>
    <dgm:pt modelId="{AD5B0CB3-8F4F-46F8-AC53-8BD67C176C24}">
      <dgm:prSet phldrT="[Текст]"/>
      <dgm:spPr/>
      <dgm:t>
        <a:bodyPr/>
        <a:lstStyle/>
        <a:p>
          <a:r>
            <a:rPr lang="ru-RU"/>
            <a:t>Кулов Апхаз</a:t>
          </a:r>
        </a:p>
        <a:p>
          <a:r>
            <a:rPr lang="ru-RU"/>
            <a:t>Батагова Зинаида</a:t>
          </a:r>
        </a:p>
      </dgm:t>
    </dgm:pt>
    <dgm:pt modelId="{74ED7C8E-9169-4988-9BF9-5C41B98131B1}" type="parTrans" cxnId="{821C317F-1088-4D07-BBB5-E43393266A43}">
      <dgm:prSet/>
      <dgm:spPr/>
      <dgm:t>
        <a:bodyPr/>
        <a:lstStyle/>
        <a:p>
          <a:endParaRPr lang="ru-RU"/>
        </a:p>
      </dgm:t>
    </dgm:pt>
    <dgm:pt modelId="{9EB8D201-76BA-4032-8579-A84D9F1280B1}" type="sibTrans" cxnId="{821C317F-1088-4D07-BBB5-E43393266A43}">
      <dgm:prSet/>
      <dgm:spPr/>
      <dgm:t>
        <a:bodyPr/>
        <a:lstStyle/>
        <a:p>
          <a:endParaRPr lang="ru-RU"/>
        </a:p>
      </dgm:t>
    </dgm:pt>
    <dgm:pt modelId="{D7F748DB-E4A6-4FFC-AF57-4A9FC3EF6DED}">
      <dgm:prSet phldrT="[Текст]"/>
      <dgm:spPr/>
      <dgm:t>
        <a:bodyPr/>
        <a:lstStyle/>
        <a:p>
          <a:r>
            <a:rPr lang="ru-RU"/>
            <a:t>Кулов Виктор</a:t>
          </a:r>
        </a:p>
        <a:p>
          <a:r>
            <a:rPr lang="ru-RU"/>
            <a:t>(пропал без вести на форнте в 1943г)</a:t>
          </a:r>
        </a:p>
      </dgm:t>
    </dgm:pt>
    <dgm:pt modelId="{ECC70F5A-53A5-4996-952A-DF700592A60B}" type="parTrans" cxnId="{859EFBD2-DA98-4A6C-BFD5-2D64E6B96102}">
      <dgm:prSet/>
      <dgm:spPr/>
      <dgm:t>
        <a:bodyPr/>
        <a:lstStyle/>
        <a:p>
          <a:endParaRPr lang="ru-RU"/>
        </a:p>
      </dgm:t>
    </dgm:pt>
    <dgm:pt modelId="{DF665B26-0B3A-4F4A-B70D-7D00FE3DB809}" type="sibTrans" cxnId="{859EFBD2-DA98-4A6C-BFD5-2D64E6B96102}">
      <dgm:prSet/>
      <dgm:spPr/>
      <dgm:t>
        <a:bodyPr/>
        <a:lstStyle/>
        <a:p>
          <a:endParaRPr lang="ru-RU"/>
        </a:p>
      </dgm:t>
    </dgm:pt>
    <dgm:pt modelId="{2379ADE4-EFE0-428F-9CB5-5AB786F615C2}">
      <dgm:prSet phldrT="[Текст]"/>
      <dgm:spPr/>
      <dgm:t>
        <a:bodyPr/>
        <a:lstStyle/>
        <a:p>
          <a:r>
            <a:rPr lang="ru-RU"/>
            <a:t>Кулов Кирилл </a:t>
          </a:r>
        </a:p>
      </dgm:t>
    </dgm:pt>
    <dgm:pt modelId="{C69F3298-0A87-45D3-A8E0-01FB74CEEF2E}" type="parTrans" cxnId="{CE04A528-CDD2-4808-A23D-A73125089A78}">
      <dgm:prSet/>
      <dgm:spPr/>
      <dgm:t>
        <a:bodyPr/>
        <a:lstStyle/>
        <a:p>
          <a:endParaRPr lang="ru-RU"/>
        </a:p>
      </dgm:t>
    </dgm:pt>
    <dgm:pt modelId="{64AF4DD7-0E66-4C18-A094-9945BCB11A39}" type="sibTrans" cxnId="{CE04A528-CDD2-4808-A23D-A73125089A78}">
      <dgm:prSet/>
      <dgm:spPr/>
      <dgm:t>
        <a:bodyPr/>
        <a:lstStyle/>
        <a:p>
          <a:endParaRPr lang="ru-RU"/>
        </a:p>
      </dgm:t>
    </dgm:pt>
    <dgm:pt modelId="{7C72473F-3CEF-4F78-8BD2-DDBFA106E73A}">
      <dgm:prSet phldrT="[Текст]"/>
      <dgm:spPr/>
      <dgm:t>
        <a:bodyPr/>
        <a:lstStyle/>
        <a:p>
          <a:r>
            <a:rPr lang="ru-RU"/>
            <a:t>Кулова Т амара</a:t>
          </a:r>
        </a:p>
        <a:p>
          <a:r>
            <a:rPr lang="ru-RU"/>
            <a:t>Варзиев Хашмел</a:t>
          </a:r>
        </a:p>
      </dgm:t>
    </dgm:pt>
    <dgm:pt modelId="{496DE23B-A384-4E71-A48B-9481A15FBC30}" type="parTrans" cxnId="{6FAFF00A-F135-453C-9E04-DB9947EFFA93}">
      <dgm:prSet/>
      <dgm:spPr/>
      <dgm:t>
        <a:bodyPr/>
        <a:lstStyle/>
        <a:p>
          <a:endParaRPr lang="ru-RU"/>
        </a:p>
      </dgm:t>
    </dgm:pt>
    <dgm:pt modelId="{CE8DE330-9795-43BE-936E-74DBC548F41C}" type="sibTrans" cxnId="{6FAFF00A-F135-453C-9E04-DB9947EFFA93}">
      <dgm:prSet/>
      <dgm:spPr/>
      <dgm:t>
        <a:bodyPr/>
        <a:lstStyle/>
        <a:p>
          <a:endParaRPr lang="ru-RU"/>
        </a:p>
      </dgm:t>
    </dgm:pt>
    <dgm:pt modelId="{F79EBD35-CD56-497F-8159-AFA97A3A5BCA}">
      <dgm:prSet/>
      <dgm:spPr/>
      <dgm:t>
        <a:bodyPr/>
        <a:lstStyle/>
        <a:p>
          <a:r>
            <a:rPr lang="ru-RU"/>
            <a:t>Кулова Аза</a:t>
          </a:r>
        </a:p>
      </dgm:t>
    </dgm:pt>
    <dgm:pt modelId="{09DDF96A-561A-4AD1-BEE4-8A24B6D60862}" type="parTrans" cxnId="{52B49EC6-1BCA-4079-B763-A439CB1FE37F}">
      <dgm:prSet/>
      <dgm:spPr/>
      <dgm:t>
        <a:bodyPr/>
        <a:lstStyle/>
        <a:p>
          <a:endParaRPr lang="ru-RU"/>
        </a:p>
      </dgm:t>
    </dgm:pt>
    <dgm:pt modelId="{98D751D2-343E-4FE0-9089-2BC1A4CB0862}" type="sibTrans" cxnId="{52B49EC6-1BCA-4079-B763-A439CB1FE37F}">
      <dgm:prSet/>
      <dgm:spPr/>
      <dgm:t>
        <a:bodyPr/>
        <a:lstStyle/>
        <a:p>
          <a:endParaRPr lang="ru-RU"/>
        </a:p>
      </dgm:t>
    </dgm:pt>
    <dgm:pt modelId="{E7A49353-235B-448E-9679-49D042A15085}">
      <dgm:prSet/>
      <dgm:spPr/>
      <dgm:t>
        <a:bodyPr/>
        <a:lstStyle/>
        <a:p>
          <a:r>
            <a:rPr lang="ru-RU"/>
            <a:t>Кулова Тамара</a:t>
          </a:r>
        </a:p>
      </dgm:t>
    </dgm:pt>
    <dgm:pt modelId="{03561FC1-990D-411E-AC1A-AC66B717BFC6}" type="parTrans" cxnId="{F686B3B5-47EE-4E4B-B84F-473118F36848}">
      <dgm:prSet/>
      <dgm:spPr/>
      <dgm:t>
        <a:bodyPr/>
        <a:lstStyle/>
        <a:p>
          <a:endParaRPr lang="ru-RU"/>
        </a:p>
      </dgm:t>
    </dgm:pt>
    <dgm:pt modelId="{03A27A45-A74C-4B6C-8F1D-15DF192156D7}" type="sibTrans" cxnId="{F686B3B5-47EE-4E4B-B84F-473118F36848}">
      <dgm:prSet/>
      <dgm:spPr/>
      <dgm:t>
        <a:bodyPr/>
        <a:lstStyle/>
        <a:p>
          <a:endParaRPr lang="ru-RU"/>
        </a:p>
      </dgm:t>
    </dgm:pt>
    <dgm:pt modelId="{D7E49708-9DA8-4E8D-B8EE-57AB573A94E5}">
      <dgm:prSet/>
      <dgm:spPr/>
      <dgm:t>
        <a:bodyPr/>
        <a:lstStyle/>
        <a:p>
          <a:r>
            <a:rPr lang="ru-RU"/>
            <a:t>Кулова Заира</a:t>
          </a:r>
        </a:p>
      </dgm:t>
    </dgm:pt>
    <dgm:pt modelId="{E7E39F1F-17C7-46D0-A066-2BB52ABCDEFD}" type="parTrans" cxnId="{8B0E79BB-72D3-47E8-9411-8FBE419A18CA}">
      <dgm:prSet/>
      <dgm:spPr/>
      <dgm:t>
        <a:bodyPr/>
        <a:lstStyle/>
        <a:p>
          <a:endParaRPr lang="ru-RU"/>
        </a:p>
      </dgm:t>
    </dgm:pt>
    <dgm:pt modelId="{DD237D76-34B8-4BC7-8199-ED14C27B37D5}" type="sibTrans" cxnId="{8B0E79BB-72D3-47E8-9411-8FBE419A18CA}">
      <dgm:prSet/>
      <dgm:spPr/>
      <dgm:t>
        <a:bodyPr/>
        <a:lstStyle/>
        <a:p>
          <a:endParaRPr lang="ru-RU"/>
        </a:p>
      </dgm:t>
    </dgm:pt>
    <dgm:pt modelId="{B06D1C14-48FE-4B56-B534-43FD439B6671}">
      <dgm:prSet/>
      <dgm:spPr/>
      <dgm:t>
        <a:bodyPr/>
        <a:lstStyle/>
        <a:p>
          <a:r>
            <a:rPr lang="ru-RU"/>
            <a:t>Кулова Зара</a:t>
          </a:r>
        </a:p>
      </dgm:t>
    </dgm:pt>
    <dgm:pt modelId="{336DEA25-D715-45F9-8CCD-8D98F0B086BD}" type="parTrans" cxnId="{8DA2DF48-A1BE-46B9-8267-236C2973BC8E}">
      <dgm:prSet/>
      <dgm:spPr/>
      <dgm:t>
        <a:bodyPr/>
        <a:lstStyle/>
        <a:p>
          <a:endParaRPr lang="ru-RU"/>
        </a:p>
      </dgm:t>
    </dgm:pt>
    <dgm:pt modelId="{815E3F61-69C1-4120-87DA-76F301DE4AC4}" type="sibTrans" cxnId="{8DA2DF48-A1BE-46B9-8267-236C2973BC8E}">
      <dgm:prSet/>
      <dgm:spPr/>
      <dgm:t>
        <a:bodyPr/>
        <a:lstStyle/>
        <a:p>
          <a:endParaRPr lang="ru-RU"/>
        </a:p>
      </dgm:t>
    </dgm:pt>
    <dgm:pt modelId="{01EE98F1-74BC-4FF8-BC37-6D4109DBBA1C}">
      <dgm:prSet/>
      <dgm:spPr/>
      <dgm:t>
        <a:bodyPr/>
        <a:lstStyle/>
        <a:p>
          <a:r>
            <a:rPr lang="ru-RU"/>
            <a:t>Варзиев Эльбрус</a:t>
          </a:r>
        </a:p>
      </dgm:t>
    </dgm:pt>
    <dgm:pt modelId="{AE44E9DC-4316-4195-B10B-1B03DA298F55}" type="parTrans" cxnId="{834BF049-9506-4DC4-922C-F3300EE128AF}">
      <dgm:prSet/>
      <dgm:spPr/>
      <dgm:t>
        <a:bodyPr/>
        <a:lstStyle/>
        <a:p>
          <a:endParaRPr lang="ru-RU"/>
        </a:p>
      </dgm:t>
    </dgm:pt>
    <dgm:pt modelId="{B5A50FB4-D248-4D3D-8835-3D5CD4BAF577}" type="sibTrans" cxnId="{834BF049-9506-4DC4-922C-F3300EE128AF}">
      <dgm:prSet/>
      <dgm:spPr/>
      <dgm:t>
        <a:bodyPr/>
        <a:lstStyle/>
        <a:p>
          <a:endParaRPr lang="ru-RU"/>
        </a:p>
      </dgm:t>
    </dgm:pt>
    <dgm:pt modelId="{1D57A969-892E-423E-B014-7304B80EB0DF}">
      <dgm:prSet/>
      <dgm:spPr/>
      <dgm:t>
        <a:bodyPr/>
        <a:lstStyle/>
        <a:p>
          <a:r>
            <a:rPr lang="ru-RU"/>
            <a:t>Галазов  </a:t>
          </a:r>
        </a:p>
      </dgm:t>
    </dgm:pt>
    <dgm:pt modelId="{CFBCC3AE-3938-4B3C-B38E-574A64C74CB5}" type="parTrans" cxnId="{73521912-A34D-4390-9236-924DC240EB2A}">
      <dgm:prSet/>
      <dgm:spPr/>
      <dgm:t>
        <a:bodyPr/>
        <a:lstStyle/>
        <a:p>
          <a:endParaRPr lang="ru-RU"/>
        </a:p>
      </dgm:t>
    </dgm:pt>
    <dgm:pt modelId="{09EAB0E4-140A-4C07-A651-9C20C27B0777}" type="sibTrans" cxnId="{73521912-A34D-4390-9236-924DC240EB2A}">
      <dgm:prSet/>
      <dgm:spPr/>
      <dgm:t>
        <a:bodyPr/>
        <a:lstStyle/>
        <a:p>
          <a:endParaRPr lang="ru-RU"/>
        </a:p>
      </dgm:t>
    </dgm:pt>
    <dgm:pt modelId="{B5BB7CBA-D878-4396-A5B9-2880B9E85685}">
      <dgm:prSet/>
      <dgm:spPr/>
      <dgm:t>
        <a:bodyPr/>
        <a:lstStyle/>
        <a:p>
          <a:r>
            <a:rPr lang="ru-RU"/>
            <a:t>Галазов Хетаг</a:t>
          </a:r>
        </a:p>
      </dgm:t>
    </dgm:pt>
    <dgm:pt modelId="{229DF7D7-6C25-45B4-AB99-7AC0C6B03A62}" type="parTrans" cxnId="{805D6057-12E4-4036-89B2-B5CD51171E3F}">
      <dgm:prSet/>
      <dgm:spPr/>
      <dgm:t>
        <a:bodyPr/>
        <a:lstStyle/>
        <a:p>
          <a:endParaRPr lang="ru-RU"/>
        </a:p>
      </dgm:t>
    </dgm:pt>
    <dgm:pt modelId="{8959FD58-EC16-47DA-8EC8-E8EFAC42534D}" type="sibTrans" cxnId="{805D6057-12E4-4036-89B2-B5CD51171E3F}">
      <dgm:prSet/>
      <dgm:spPr/>
      <dgm:t>
        <a:bodyPr/>
        <a:lstStyle/>
        <a:p>
          <a:endParaRPr lang="ru-RU"/>
        </a:p>
      </dgm:t>
    </dgm:pt>
    <dgm:pt modelId="{E684B299-B5B6-42A4-9469-049CDFEF2EAD}">
      <dgm:prSet/>
      <dgm:spPr/>
      <dgm:t>
        <a:bodyPr/>
        <a:lstStyle/>
        <a:p>
          <a:r>
            <a:rPr lang="ru-RU"/>
            <a:t>Итазов Алан</a:t>
          </a:r>
        </a:p>
        <a:p>
          <a:r>
            <a:rPr lang="ru-RU"/>
            <a:t>Бацазова Индира</a:t>
          </a:r>
        </a:p>
      </dgm:t>
    </dgm:pt>
    <dgm:pt modelId="{0B2D5D0D-5097-4D14-A4A9-22076A3F7BE5}" type="parTrans" cxnId="{9E8D7714-C770-4D97-B581-08980C7D59CF}">
      <dgm:prSet/>
      <dgm:spPr/>
      <dgm:t>
        <a:bodyPr/>
        <a:lstStyle/>
        <a:p>
          <a:endParaRPr lang="ru-RU"/>
        </a:p>
      </dgm:t>
    </dgm:pt>
    <dgm:pt modelId="{09111ACD-2C4A-4C39-9454-70D552902167}" type="sibTrans" cxnId="{9E8D7714-C770-4D97-B581-08980C7D59CF}">
      <dgm:prSet/>
      <dgm:spPr/>
      <dgm:t>
        <a:bodyPr/>
        <a:lstStyle/>
        <a:p>
          <a:endParaRPr lang="ru-RU"/>
        </a:p>
      </dgm:t>
    </dgm:pt>
    <dgm:pt modelId="{F2366427-0515-42EC-AB02-1B6A3964C7DB}">
      <dgm:prSet/>
      <dgm:spPr/>
      <dgm:t>
        <a:bodyPr/>
        <a:lstStyle/>
        <a:p>
          <a:r>
            <a:rPr lang="ru-RU"/>
            <a:t>Итазов Таймураз</a:t>
          </a:r>
        </a:p>
      </dgm:t>
    </dgm:pt>
    <dgm:pt modelId="{F27FD862-1DFE-4A25-86A3-631BCDA4216B}" type="parTrans" cxnId="{5C050B6D-6FF8-4242-90B8-796A3F54718F}">
      <dgm:prSet/>
      <dgm:spPr/>
      <dgm:t>
        <a:bodyPr/>
        <a:lstStyle/>
        <a:p>
          <a:endParaRPr lang="ru-RU"/>
        </a:p>
      </dgm:t>
    </dgm:pt>
    <dgm:pt modelId="{2C479D98-1A39-4FBD-83E6-6279D863744A}" type="sibTrans" cxnId="{5C050B6D-6FF8-4242-90B8-796A3F54718F}">
      <dgm:prSet/>
      <dgm:spPr/>
      <dgm:t>
        <a:bodyPr/>
        <a:lstStyle/>
        <a:p>
          <a:endParaRPr lang="ru-RU"/>
        </a:p>
      </dgm:t>
    </dgm:pt>
    <dgm:pt modelId="{44D2450E-CF34-4997-A664-FE467B0C878B}">
      <dgm:prSet/>
      <dgm:spPr/>
      <dgm:t>
        <a:bodyPr/>
        <a:lstStyle/>
        <a:p>
          <a:r>
            <a:rPr lang="ru-RU"/>
            <a:t>Итазов Хетаг</a:t>
          </a:r>
        </a:p>
      </dgm:t>
    </dgm:pt>
    <dgm:pt modelId="{E7A714DA-FEDD-40BD-A9E6-FBC141B85FD3}" type="parTrans" cxnId="{862A2FA5-2C2D-4B58-ACE2-03512062A5A5}">
      <dgm:prSet/>
      <dgm:spPr/>
      <dgm:t>
        <a:bodyPr/>
        <a:lstStyle/>
        <a:p>
          <a:endParaRPr lang="ru-RU"/>
        </a:p>
      </dgm:t>
    </dgm:pt>
    <dgm:pt modelId="{15DE6033-318D-4318-9C02-2EA8FF3785C5}" type="sibTrans" cxnId="{862A2FA5-2C2D-4B58-ACE2-03512062A5A5}">
      <dgm:prSet/>
      <dgm:spPr/>
      <dgm:t>
        <a:bodyPr/>
        <a:lstStyle/>
        <a:p>
          <a:endParaRPr lang="ru-RU"/>
        </a:p>
      </dgm:t>
    </dgm:pt>
    <dgm:pt modelId="{4C61C54A-E773-4537-A347-7453A42D8BD6}">
      <dgm:prSet/>
      <dgm:spPr/>
      <dgm:t>
        <a:bodyPr/>
        <a:lstStyle/>
        <a:p>
          <a:r>
            <a:rPr lang="ru-RU"/>
            <a:t>Итазов Азамат</a:t>
          </a:r>
        </a:p>
      </dgm:t>
    </dgm:pt>
    <dgm:pt modelId="{13F3776C-4AE1-4710-B517-A38A96D77713}" type="parTrans" cxnId="{D777B6D5-1CFA-49BA-8772-CE329D58F83A}">
      <dgm:prSet/>
      <dgm:spPr/>
      <dgm:t>
        <a:bodyPr/>
        <a:lstStyle/>
        <a:p>
          <a:endParaRPr lang="ru-RU"/>
        </a:p>
      </dgm:t>
    </dgm:pt>
    <dgm:pt modelId="{01D69006-BB00-4129-9C57-69EA1EDBCDEB}" type="sibTrans" cxnId="{D777B6D5-1CFA-49BA-8772-CE329D58F83A}">
      <dgm:prSet/>
      <dgm:spPr/>
      <dgm:t>
        <a:bodyPr/>
        <a:lstStyle/>
        <a:p>
          <a:endParaRPr lang="ru-RU"/>
        </a:p>
      </dgm:t>
    </dgm:pt>
    <dgm:pt modelId="{F776A7D6-B284-48E9-B76F-52FED4169075}">
      <dgm:prSet/>
      <dgm:spPr/>
      <dgm:t>
        <a:bodyPr/>
        <a:lstStyle/>
        <a:p>
          <a:r>
            <a:rPr lang="ru-RU"/>
            <a:t>Муцуев Вова</a:t>
          </a:r>
        </a:p>
        <a:p>
          <a:r>
            <a:rPr lang="ru-RU"/>
            <a:t>Варина Лариса</a:t>
          </a:r>
        </a:p>
      </dgm:t>
    </dgm:pt>
    <dgm:pt modelId="{D689BCC3-8229-4FD1-BBAE-2EBB439A9609}" type="parTrans" cxnId="{7AF8244C-2FB9-4C38-9D16-B1096E6743F5}">
      <dgm:prSet/>
      <dgm:spPr/>
      <dgm:t>
        <a:bodyPr/>
        <a:lstStyle/>
        <a:p>
          <a:endParaRPr lang="ru-RU"/>
        </a:p>
      </dgm:t>
    </dgm:pt>
    <dgm:pt modelId="{10063973-0883-4596-AA73-AE8858948E85}" type="sibTrans" cxnId="{7AF8244C-2FB9-4C38-9D16-B1096E6743F5}">
      <dgm:prSet/>
      <dgm:spPr/>
      <dgm:t>
        <a:bodyPr/>
        <a:lstStyle/>
        <a:p>
          <a:endParaRPr lang="ru-RU"/>
        </a:p>
      </dgm:t>
    </dgm:pt>
    <dgm:pt modelId="{EAAF60C2-2C94-4726-8BCF-CAE0980D9F88}">
      <dgm:prSet/>
      <dgm:spPr/>
      <dgm:t>
        <a:bodyPr/>
        <a:lstStyle/>
        <a:p>
          <a:r>
            <a:rPr lang="ru-RU"/>
            <a:t>Муцуев Андрей</a:t>
          </a:r>
        </a:p>
      </dgm:t>
    </dgm:pt>
    <dgm:pt modelId="{1CEF54AC-6E72-4287-A996-767E6FD2DB57}" type="parTrans" cxnId="{D4429449-F3B4-47A6-9250-0DB881D103D9}">
      <dgm:prSet/>
      <dgm:spPr/>
      <dgm:t>
        <a:bodyPr/>
        <a:lstStyle/>
        <a:p>
          <a:endParaRPr lang="ru-RU"/>
        </a:p>
      </dgm:t>
    </dgm:pt>
    <dgm:pt modelId="{4F300D2E-4122-454B-B979-1A7CBDFBAACD}" type="sibTrans" cxnId="{D4429449-F3B4-47A6-9250-0DB881D103D9}">
      <dgm:prSet/>
      <dgm:spPr/>
      <dgm:t>
        <a:bodyPr/>
        <a:lstStyle/>
        <a:p>
          <a:endParaRPr lang="ru-RU"/>
        </a:p>
      </dgm:t>
    </dgm:pt>
    <dgm:pt modelId="{B4C19E12-B6DF-49F8-BC51-C03DAEFA7845}">
      <dgm:prSet/>
      <dgm:spPr/>
      <dgm:t>
        <a:bodyPr/>
        <a:lstStyle/>
        <a:p>
          <a:r>
            <a:rPr lang="ru-RU"/>
            <a:t>Галазова Дзерасса</a:t>
          </a:r>
        </a:p>
      </dgm:t>
    </dgm:pt>
    <dgm:pt modelId="{F46AE6B1-A78B-4C57-B17B-E246ADEDF659}" type="parTrans" cxnId="{22F59D01-B5FC-407D-9B31-25CD262CEF18}">
      <dgm:prSet/>
      <dgm:spPr/>
      <dgm:t>
        <a:bodyPr/>
        <a:lstStyle/>
        <a:p>
          <a:endParaRPr lang="ru-RU"/>
        </a:p>
      </dgm:t>
    </dgm:pt>
    <dgm:pt modelId="{E305CEF6-DA4C-4CD1-BD7D-97588859CE91}" type="sibTrans" cxnId="{22F59D01-B5FC-407D-9B31-25CD262CEF18}">
      <dgm:prSet/>
      <dgm:spPr/>
      <dgm:t>
        <a:bodyPr/>
        <a:lstStyle/>
        <a:p>
          <a:endParaRPr lang="ru-RU"/>
        </a:p>
      </dgm:t>
    </dgm:pt>
    <dgm:pt modelId="{1474AD17-B850-4DE0-AD72-046410BFF287}">
      <dgm:prSet/>
      <dgm:spPr/>
      <dgm:t>
        <a:bodyPr/>
        <a:lstStyle/>
        <a:p>
          <a:r>
            <a:rPr lang="ru-RU"/>
            <a:t>Кулова Ира</a:t>
          </a:r>
        </a:p>
        <a:p>
          <a:r>
            <a:rPr lang="ru-RU"/>
            <a:t>Тотиков Тамерлан</a:t>
          </a:r>
        </a:p>
      </dgm:t>
    </dgm:pt>
    <dgm:pt modelId="{C3453020-54A8-4D55-88B2-F42C1EC4D7BC}" type="parTrans" cxnId="{1612BC0F-F33D-4D2C-9882-E11D11EDEC1F}">
      <dgm:prSet/>
      <dgm:spPr/>
      <dgm:t>
        <a:bodyPr/>
        <a:lstStyle/>
        <a:p>
          <a:endParaRPr lang="ru-RU"/>
        </a:p>
      </dgm:t>
    </dgm:pt>
    <dgm:pt modelId="{D3B05B5D-09C7-484B-8007-5DBC68310490}" type="sibTrans" cxnId="{1612BC0F-F33D-4D2C-9882-E11D11EDEC1F}">
      <dgm:prSet/>
      <dgm:spPr/>
      <dgm:t>
        <a:bodyPr/>
        <a:lstStyle/>
        <a:p>
          <a:endParaRPr lang="ru-RU"/>
        </a:p>
      </dgm:t>
    </dgm:pt>
    <dgm:pt modelId="{A03B12D6-909C-4506-A348-8C7A018BB68C}">
      <dgm:prSet/>
      <dgm:spPr/>
      <dgm:t>
        <a:bodyPr/>
        <a:lstStyle/>
        <a:p>
          <a:r>
            <a:rPr lang="ru-RU"/>
            <a:t>Кулов Роберт</a:t>
          </a:r>
        </a:p>
        <a:p>
          <a:r>
            <a:rPr lang="ru-RU"/>
            <a:t>Алборова Светлана</a:t>
          </a:r>
        </a:p>
      </dgm:t>
    </dgm:pt>
    <dgm:pt modelId="{ED0193E7-EB1E-4079-93F3-727F2015BB63}" type="parTrans" cxnId="{D4B61D4E-7AC9-4028-87D4-2ECF41B46C7F}">
      <dgm:prSet/>
      <dgm:spPr/>
      <dgm:t>
        <a:bodyPr/>
        <a:lstStyle/>
        <a:p>
          <a:endParaRPr lang="ru-RU"/>
        </a:p>
      </dgm:t>
    </dgm:pt>
    <dgm:pt modelId="{EE4B4AAB-9842-4132-88BE-E98C9E93D704}" type="sibTrans" cxnId="{D4B61D4E-7AC9-4028-87D4-2ECF41B46C7F}">
      <dgm:prSet/>
      <dgm:spPr/>
      <dgm:t>
        <a:bodyPr/>
        <a:lstStyle/>
        <a:p>
          <a:endParaRPr lang="ru-RU"/>
        </a:p>
      </dgm:t>
    </dgm:pt>
    <dgm:pt modelId="{8D1D6A9E-AF4F-4DBA-9938-298BFEE946B7}">
      <dgm:prSet/>
      <dgm:spPr/>
      <dgm:t>
        <a:bodyPr/>
        <a:lstStyle/>
        <a:p>
          <a:r>
            <a:rPr lang="ru-RU"/>
            <a:t>Кулов Тамерлан </a:t>
          </a:r>
        </a:p>
        <a:p>
          <a:r>
            <a:rPr lang="ru-RU"/>
            <a:t>Мрикаева Вика</a:t>
          </a:r>
        </a:p>
      </dgm:t>
    </dgm:pt>
    <dgm:pt modelId="{16096F25-AB2B-4FB4-93BA-A35C88F2BC18}" type="parTrans" cxnId="{89F8A4A4-E546-4213-A714-FB7D67210AF4}">
      <dgm:prSet/>
      <dgm:spPr/>
      <dgm:t>
        <a:bodyPr/>
        <a:lstStyle/>
        <a:p>
          <a:endParaRPr lang="ru-RU"/>
        </a:p>
      </dgm:t>
    </dgm:pt>
    <dgm:pt modelId="{16B21603-5075-42D7-A3B5-1364FE086E87}" type="sibTrans" cxnId="{89F8A4A4-E546-4213-A714-FB7D67210AF4}">
      <dgm:prSet/>
      <dgm:spPr/>
      <dgm:t>
        <a:bodyPr/>
        <a:lstStyle/>
        <a:p>
          <a:endParaRPr lang="ru-RU"/>
        </a:p>
      </dgm:t>
    </dgm:pt>
    <dgm:pt modelId="{520597C3-B5E5-41DC-B85B-D47E3D1DA0BD}">
      <dgm:prSet/>
      <dgm:spPr/>
      <dgm:t>
        <a:bodyPr/>
        <a:lstStyle/>
        <a:p>
          <a:r>
            <a:rPr lang="ru-RU"/>
            <a:t>Кулов Альберт</a:t>
          </a:r>
        </a:p>
        <a:p>
          <a:r>
            <a:rPr lang="ru-RU"/>
            <a:t>Цопанова Людмила </a:t>
          </a:r>
        </a:p>
      </dgm:t>
    </dgm:pt>
    <dgm:pt modelId="{23051C41-4CB8-41F6-8A5D-1B57D7D9C416}" type="parTrans" cxnId="{D21A8F72-D257-46A8-A7E1-16E2DED98326}">
      <dgm:prSet/>
      <dgm:spPr/>
      <dgm:t>
        <a:bodyPr/>
        <a:lstStyle/>
        <a:p>
          <a:endParaRPr lang="ru-RU"/>
        </a:p>
      </dgm:t>
    </dgm:pt>
    <dgm:pt modelId="{584C122A-8B7D-4335-BEFB-4A0FBE22B2F1}" type="sibTrans" cxnId="{D21A8F72-D257-46A8-A7E1-16E2DED98326}">
      <dgm:prSet/>
      <dgm:spPr/>
      <dgm:t>
        <a:bodyPr/>
        <a:lstStyle/>
        <a:p>
          <a:endParaRPr lang="ru-RU"/>
        </a:p>
      </dgm:t>
    </dgm:pt>
    <dgm:pt modelId="{ED1DAACD-1EC6-4251-883B-BF8710FC8675}">
      <dgm:prSet/>
      <dgm:spPr/>
      <dgm:t>
        <a:bodyPr/>
        <a:lstStyle/>
        <a:p>
          <a:r>
            <a:rPr lang="ru-RU"/>
            <a:t>Кулова Амина </a:t>
          </a:r>
        </a:p>
      </dgm:t>
    </dgm:pt>
    <dgm:pt modelId="{BC84ED41-6232-4660-9ADA-078B5E30FEFC}" type="parTrans" cxnId="{6D6A136C-58F2-4C67-82E0-ED4B0F00B8E3}">
      <dgm:prSet/>
      <dgm:spPr/>
      <dgm:t>
        <a:bodyPr/>
        <a:lstStyle/>
        <a:p>
          <a:endParaRPr lang="ru-RU"/>
        </a:p>
      </dgm:t>
    </dgm:pt>
    <dgm:pt modelId="{78AB3639-B43F-4A02-8EC6-C30948224054}" type="sibTrans" cxnId="{6D6A136C-58F2-4C67-82E0-ED4B0F00B8E3}">
      <dgm:prSet/>
      <dgm:spPr/>
      <dgm:t>
        <a:bodyPr/>
        <a:lstStyle/>
        <a:p>
          <a:endParaRPr lang="ru-RU"/>
        </a:p>
      </dgm:t>
    </dgm:pt>
    <dgm:pt modelId="{0F45D1F9-E5B5-462B-94D3-93A95EB4E8A7}">
      <dgm:prSet/>
      <dgm:spPr/>
      <dgm:t>
        <a:bodyPr/>
        <a:lstStyle/>
        <a:p>
          <a:r>
            <a:rPr lang="ru-RU"/>
            <a:t>Кулов Алан</a:t>
          </a:r>
        </a:p>
        <a:p>
          <a:r>
            <a:rPr lang="ru-RU"/>
            <a:t>Кулова Алина</a:t>
          </a:r>
        </a:p>
        <a:p>
          <a:r>
            <a:rPr lang="ru-RU"/>
            <a:t>Кулова Камила</a:t>
          </a:r>
        </a:p>
      </dgm:t>
    </dgm:pt>
    <dgm:pt modelId="{64A3A064-967D-455A-8D7C-8C034151633B}" type="parTrans" cxnId="{7857382C-FC5D-4166-B19A-43453F921DF3}">
      <dgm:prSet/>
      <dgm:spPr/>
      <dgm:t>
        <a:bodyPr/>
        <a:lstStyle/>
        <a:p>
          <a:endParaRPr lang="ru-RU"/>
        </a:p>
      </dgm:t>
    </dgm:pt>
    <dgm:pt modelId="{BFA9769F-331E-4506-A910-C645A15B2750}" type="sibTrans" cxnId="{7857382C-FC5D-4166-B19A-43453F921DF3}">
      <dgm:prSet/>
      <dgm:spPr/>
      <dgm:t>
        <a:bodyPr/>
        <a:lstStyle/>
        <a:p>
          <a:endParaRPr lang="ru-RU"/>
        </a:p>
      </dgm:t>
    </dgm:pt>
    <dgm:pt modelId="{5947B417-6D71-471F-B338-6235CBE2FA1C}">
      <dgm:prSet/>
      <dgm:spPr/>
      <dgm:t>
        <a:bodyPr/>
        <a:lstStyle/>
        <a:p>
          <a:r>
            <a:rPr lang="ru-RU"/>
            <a:t>Кулова Ира</a:t>
          </a:r>
        </a:p>
        <a:p>
          <a:r>
            <a:rPr lang="ru-RU"/>
            <a:t>Кулов Азамат</a:t>
          </a:r>
        </a:p>
      </dgm:t>
    </dgm:pt>
    <dgm:pt modelId="{5E5E713A-F826-4CB5-B4E4-532CD85E4C9D}" type="parTrans" cxnId="{247698D6-2517-40E8-9DDB-5F304C195E20}">
      <dgm:prSet/>
      <dgm:spPr/>
      <dgm:t>
        <a:bodyPr/>
        <a:lstStyle/>
        <a:p>
          <a:endParaRPr lang="ru-RU"/>
        </a:p>
      </dgm:t>
    </dgm:pt>
    <dgm:pt modelId="{FB47688B-0FFE-4AED-91C6-A055AE3F8B5B}" type="sibTrans" cxnId="{247698D6-2517-40E8-9DDB-5F304C195E20}">
      <dgm:prSet/>
      <dgm:spPr/>
      <dgm:t>
        <a:bodyPr/>
        <a:lstStyle/>
        <a:p>
          <a:endParaRPr lang="ru-RU"/>
        </a:p>
      </dgm:t>
    </dgm:pt>
    <dgm:pt modelId="{13709805-A0D7-4B52-8DB5-AEA6CA6BA181}">
      <dgm:prSet/>
      <dgm:spPr/>
      <dgm:t>
        <a:bodyPr/>
        <a:lstStyle/>
        <a:p>
          <a:r>
            <a:rPr lang="ru-RU"/>
            <a:t>Кулова Дзерасса </a:t>
          </a:r>
        </a:p>
      </dgm:t>
    </dgm:pt>
    <dgm:pt modelId="{E4DDD77F-24B2-4B53-B96C-D74611882FB9}" type="parTrans" cxnId="{785543B5-BF5B-4994-8B78-2B5343208BD2}">
      <dgm:prSet/>
      <dgm:spPr/>
      <dgm:t>
        <a:bodyPr/>
        <a:lstStyle/>
        <a:p>
          <a:endParaRPr lang="ru-RU"/>
        </a:p>
      </dgm:t>
    </dgm:pt>
    <dgm:pt modelId="{4187243C-1E3B-4C2B-BA3C-2C3A406BD599}" type="sibTrans" cxnId="{785543B5-BF5B-4994-8B78-2B5343208BD2}">
      <dgm:prSet/>
      <dgm:spPr/>
      <dgm:t>
        <a:bodyPr/>
        <a:lstStyle/>
        <a:p>
          <a:endParaRPr lang="ru-RU"/>
        </a:p>
      </dgm:t>
    </dgm:pt>
    <dgm:pt modelId="{4EFFF0BC-688F-4C4E-8D69-C1BE46D658F0}">
      <dgm:prSet/>
      <dgm:spPr/>
      <dgm:t>
        <a:bodyPr/>
        <a:lstStyle/>
        <a:p>
          <a:r>
            <a:rPr lang="ru-RU"/>
            <a:t>Кулов Руслан</a:t>
          </a:r>
        </a:p>
      </dgm:t>
    </dgm:pt>
    <dgm:pt modelId="{F2A61C89-77B0-4B84-80A2-FE8747776B3C}" type="parTrans" cxnId="{F22A3005-C410-4733-87AB-1D59B6F96CF9}">
      <dgm:prSet/>
      <dgm:spPr/>
      <dgm:t>
        <a:bodyPr/>
        <a:lstStyle/>
        <a:p>
          <a:endParaRPr lang="ru-RU"/>
        </a:p>
      </dgm:t>
    </dgm:pt>
    <dgm:pt modelId="{D546E1F4-0CB4-4EA1-844C-ACFE8EC14FC3}" type="sibTrans" cxnId="{F22A3005-C410-4733-87AB-1D59B6F96CF9}">
      <dgm:prSet/>
      <dgm:spPr/>
      <dgm:t>
        <a:bodyPr/>
        <a:lstStyle/>
        <a:p>
          <a:endParaRPr lang="ru-RU"/>
        </a:p>
      </dgm:t>
    </dgm:pt>
    <dgm:pt modelId="{D23406A2-391D-4343-8016-5CDA96C434D4}">
      <dgm:prSet/>
      <dgm:spPr/>
      <dgm:t>
        <a:bodyPr/>
        <a:lstStyle/>
        <a:p>
          <a:r>
            <a:rPr lang="ru-RU"/>
            <a:t>Тотикова Милана</a:t>
          </a:r>
        </a:p>
      </dgm:t>
    </dgm:pt>
    <dgm:pt modelId="{1C5292CE-99E6-474A-967A-1C922A878430}" type="parTrans" cxnId="{9B66213F-A2FA-42EA-B3A2-03DE549EE6E0}">
      <dgm:prSet/>
      <dgm:spPr/>
      <dgm:t>
        <a:bodyPr/>
        <a:lstStyle/>
        <a:p>
          <a:endParaRPr lang="ru-RU"/>
        </a:p>
      </dgm:t>
    </dgm:pt>
    <dgm:pt modelId="{21CD1A84-984A-45FA-9065-D022FC6A23D7}" type="sibTrans" cxnId="{9B66213F-A2FA-42EA-B3A2-03DE549EE6E0}">
      <dgm:prSet/>
      <dgm:spPr/>
      <dgm:t>
        <a:bodyPr/>
        <a:lstStyle/>
        <a:p>
          <a:endParaRPr lang="ru-RU"/>
        </a:p>
      </dgm:t>
    </dgm:pt>
    <dgm:pt modelId="{3845AD2D-CE4A-4BB0-ADC8-C7CCDB9D68FA}">
      <dgm:prSet/>
      <dgm:spPr/>
      <dgm:t>
        <a:bodyPr/>
        <a:lstStyle/>
        <a:p>
          <a:r>
            <a:rPr lang="ru-RU"/>
            <a:t>Тотиков Сослан </a:t>
          </a:r>
        </a:p>
      </dgm:t>
    </dgm:pt>
    <dgm:pt modelId="{07969F76-1FF0-4884-8F2B-DC25A4E4B2AC}" type="parTrans" cxnId="{6113B517-C081-4F71-81FE-22A2717106DB}">
      <dgm:prSet/>
      <dgm:spPr/>
      <dgm:t>
        <a:bodyPr/>
        <a:lstStyle/>
        <a:p>
          <a:endParaRPr lang="ru-RU"/>
        </a:p>
      </dgm:t>
    </dgm:pt>
    <dgm:pt modelId="{051166B6-F2EB-4287-914C-164E426F472E}" type="sibTrans" cxnId="{6113B517-C081-4F71-81FE-22A2717106DB}">
      <dgm:prSet/>
      <dgm:spPr/>
      <dgm:t>
        <a:bodyPr/>
        <a:lstStyle/>
        <a:p>
          <a:endParaRPr lang="ru-RU"/>
        </a:p>
      </dgm:t>
    </dgm:pt>
    <dgm:pt modelId="{90124C32-2BA3-4EBC-BFCD-A9DC1E9188F6}">
      <dgm:prSet/>
      <dgm:spPr/>
      <dgm:t>
        <a:bodyPr/>
        <a:lstStyle/>
        <a:p>
          <a:r>
            <a:rPr lang="ru-RU"/>
            <a:t>Тотикова Диана</a:t>
          </a:r>
        </a:p>
      </dgm:t>
    </dgm:pt>
    <dgm:pt modelId="{A6BA179F-2AB0-4D1B-969D-8286F79D8C89}" type="parTrans" cxnId="{A26514F4-048C-480B-9BF6-094A3515C1B2}">
      <dgm:prSet/>
      <dgm:spPr/>
      <dgm:t>
        <a:bodyPr/>
        <a:lstStyle/>
        <a:p>
          <a:endParaRPr lang="ru-RU"/>
        </a:p>
      </dgm:t>
    </dgm:pt>
    <dgm:pt modelId="{EBAE658B-9757-4410-87E4-0EA9C69F88C5}" type="sibTrans" cxnId="{A26514F4-048C-480B-9BF6-094A3515C1B2}">
      <dgm:prSet/>
      <dgm:spPr/>
      <dgm:t>
        <a:bodyPr/>
        <a:lstStyle/>
        <a:p>
          <a:endParaRPr lang="ru-RU"/>
        </a:p>
      </dgm:t>
    </dgm:pt>
    <dgm:pt modelId="{ED329E46-A374-41D1-A2F5-682968D03571}">
      <dgm:prSet/>
      <dgm:spPr/>
      <dgm:t>
        <a:bodyPr/>
        <a:lstStyle/>
        <a:p>
          <a:r>
            <a:rPr lang="ru-RU"/>
            <a:t>Варзиева Ольга</a:t>
          </a:r>
        </a:p>
      </dgm:t>
    </dgm:pt>
    <dgm:pt modelId="{09BA2089-31A1-4E4A-958C-6508459533D4}" type="parTrans" cxnId="{0C642045-B65E-424D-B05D-EAFA41975F40}">
      <dgm:prSet/>
      <dgm:spPr/>
      <dgm:t>
        <a:bodyPr/>
        <a:lstStyle/>
        <a:p>
          <a:endParaRPr lang="ru-RU"/>
        </a:p>
      </dgm:t>
    </dgm:pt>
    <dgm:pt modelId="{9B708728-FF45-4FF3-AEC6-5C25E523CF29}" type="sibTrans" cxnId="{0C642045-B65E-424D-B05D-EAFA41975F40}">
      <dgm:prSet/>
      <dgm:spPr/>
      <dgm:t>
        <a:bodyPr/>
        <a:lstStyle/>
        <a:p>
          <a:endParaRPr lang="ru-RU"/>
        </a:p>
      </dgm:t>
    </dgm:pt>
    <dgm:pt modelId="{2E45A44A-8774-4978-999D-D98F60215610}">
      <dgm:prSet custT="1"/>
      <dgm:spPr/>
      <dgm:t>
        <a:bodyPr/>
        <a:lstStyle/>
        <a:p>
          <a:r>
            <a:rPr lang="ru-RU" sz="500"/>
            <a:t>Кулов Бадыки</a:t>
          </a:r>
        </a:p>
        <a:p>
          <a:r>
            <a:rPr lang="ru-RU" sz="400"/>
            <a:t>(после войны остался в Польше) </a:t>
          </a:r>
        </a:p>
      </dgm:t>
    </dgm:pt>
    <dgm:pt modelId="{67FC5610-EA49-48CD-B316-2AA368254156}" type="parTrans" cxnId="{30980DD1-6BB8-4953-9E4D-C5CDE61B5907}">
      <dgm:prSet/>
      <dgm:spPr/>
      <dgm:t>
        <a:bodyPr/>
        <a:lstStyle/>
        <a:p>
          <a:endParaRPr lang="ru-RU"/>
        </a:p>
      </dgm:t>
    </dgm:pt>
    <dgm:pt modelId="{FCA10665-EC1B-4A14-AFAA-C6A1CB21086B}" type="sibTrans" cxnId="{30980DD1-6BB8-4953-9E4D-C5CDE61B5907}">
      <dgm:prSet/>
      <dgm:spPr/>
      <dgm:t>
        <a:bodyPr/>
        <a:lstStyle/>
        <a:p>
          <a:endParaRPr lang="ru-RU"/>
        </a:p>
      </dgm:t>
    </dgm:pt>
    <dgm:pt modelId="{61D15874-2296-4011-92E8-FD2A00CB91E1}" type="pres">
      <dgm:prSet presAssocID="{08F13119-B4F3-4DE4-878D-D7B44A7191F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22641AF-DDCC-4879-900D-ACDA9C598BE1}" type="pres">
      <dgm:prSet presAssocID="{44D979B6-BDA1-44FC-A498-28F06EE05957}" presName="hierRoot1" presStyleCnt="0"/>
      <dgm:spPr/>
    </dgm:pt>
    <dgm:pt modelId="{5A20CBA8-5FF8-4516-A058-D8915677C870}" type="pres">
      <dgm:prSet presAssocID="{44D979B6-BDA1-44FC-A498-28F06EE05957}" presName="composite" presStyleCnt="0"/>
      <dgm:spPr/>
    </dgm:pt>
    <dgm:pt modelId="{A34CDEAC-15AC-4471-BEA6-756AAACBEE1B}" type="pres">
      <dgm:prSet presAssocID="{44D979B6-BDA1-44FC-A498-28F06EE05957}" presName="background" presStyleLbl="node0" presStyleIdx="0" presStyleCnt="1"/>
      <dgm:spPr>
        <a:solidFill>
          <a:schemeClr val="accent2">
            <a:lumMod val="75000"/>
          </a:schemeClr>
        </a:solidFill>
      </dgm:spPr>
    </dgm:pt>
    <dgm:pt modelId="{80ADC43C-9664-41DD-898E-3A60859A118A}" type="pres">
      <dgm:prSet presAssocID="{44D979B6-BDA1-44FC-A498-28F06EE0595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A8F128-4C58-440B-8217-1C4669526984}" type="pres">
      <dgm:prSet presAssocID="{44D979B6-BDA1-44FC-A498-28F06EE05957}" presName="hierChild2" presStyleCnt="0"/>
      <dgm:spPr/>
    </dgm:pt>
    <dgm:pt modelId="{EECB05F8-C9A9-43AF-9C03-5C032E1CDF47}" type="pres">
      <dgm:prSet presAssocID="{9949A903-2FA9-4A28-9370-3041D038907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4F97FB5-A010-49FD-B43B-8806B02DF9D7}" type="pres">
      <dgm:prSet presAssocID="{0493E45C-7E28-488F-A7CA-E6D39DE89343}" presName="hierRoot2" presStyleCnt="0"/>
      <dgm:spPr/>
    </dgm:pt>
    <dgm:pt modelId="{C9D37DB5-101A-4D0F-B8DD-29460DEA2D63}" type="pres">
      <dgm:prSet presAssocID="{0493E45C-7E28-488F-A7CA-E6D39DE89343}" presName="composite2" presStyleCnt="0"/>
      <dgm:spPr/>
    </dgm:pt>
    <dgm:pt modelId="{9DFBDE8B-A548-4D15-841D-66779BC8D85A}" type="pres">
      <dgm:prSet presAssocID="{0493E45C-7E28-488F-A7CA-E6D39DE89343}" presName="background2" presStyleLbl="node2" presStyleIdx="0" presStyleCnt="2"/>
      <dgm:spPr>
        <a:solidFill>
          <a:schemeClr val="accent2">
            <a:lumMod val="75000"/>
          </a:schemeClr>
        </a:solidFill>
      </dgm:spPr>
    </dgm:pt>
    <dgm:pt modelId="{417CED99-A402-4EA3-988C-407D79887442}" type="pres">
      <dgm:prSet presAssocID="{0493E45C-7E28-488F-A7CA-E6D39DE8934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094FD7-4040-497C-A742-BDE42B32958B}" type="pres">
      <dgm:prSet presAssocID="{0493E45C-7E28-488F-A7CA-E6D39DE89343}" presName="hierChild3" presStyleCnt="0"/>
      <dgm:spPr/>
    </dgm:pt>
    <dgm:pt modelId="{2C0480CF-B890-4157-AFBB-C9B00DD57233}" type="pres">
      <dgm:prSet presAssocID="{03561FC1-990D-411E-AC1A-AC66B717BFC6}" presName="Name17" presStyleLbl="parChTrans1D3" presStyleIdx="0" presStyleCnt="8"/>
      <dgm:spPr/>
      <dgm:t>
        <a:bodyPr/>
        <a:lstStyle/>
        <a:p>
          <a:endParaRPr lang="ru-RU"/>
        </a:p>
      </dgm:t>
    </dgm:pt>
    <dgm:pt modelId="{0B8CC7BB-C7EB-4E2E-AA30-01AEBD40A138}" type="pres">
      <dgm:prSet presAssocID="{E7A49353-235B-448E-9679-49D042A15085}" presName="hierRoot3" presStyleCnt="0"/>
      <dgm:spPr/>
    </dgm:pt>
    <dgm:pt modelId="{34FB2EB2-BEBC-4CAE-906C-E760F56F9018}" type="pres">
      <dgm:prSet presAssocID="{E7A49353-235B-448E-9679-49D042A15085}" presName="composite3" presStyleCnt="0"/>
      <dgm:spPr/>
    </dgm:pt>
    <dgm:pt modelId="{E39AC1CD-0B01-40C3-88BC-8774D1F30976}" type="pres">
      <dgm:prSet presAssocID="{E7A49353-235B-448E-9679-49D042A15085}" presName="background3" presStyleLbl="node3" presStyleIdx="0" presStyleCnt="8"/>
      <dgm:spPr/>
    </dgm:pt>
    <dgm:pt modelId="{7A3EB121-F7FE-41BD-8FE4-EA66D01B1D85}" type="pres">
      <dgm:prSet presAssocID="{E7A49353-235B-448E-9679-49D042A15085}" presName="text3" presStyleLbl="fgAcc3" presStyleIdx="0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604816-069F-4603-9F10-B3142409DD04}" type="pres">
      <dgm:prSet presAssocID="{E7A49353-235B-448E-9679-49D042A15085}" presName="hierChild4" presStyleCnt="0"/>
      <dgm:spPr/>
    </dgm:pt>
    <dgm:pt modelId="{52D3571A-A088-4266-A707-16C394F14C85}" type="pres">
      <dgm:prSet presAssocID="{D689BCC3-8229-4FD1-BBAE-2EBB439A9609}" presName="Name23" presStyleLbl="parChTrans1D4" presStyleIdx="0" presStyleCnt="23"/>
      <dgm:spPr/>
      <dgm:t>
        <a:bodyPr/>
        <a:lstStyle/>
        <a:p>
          <a:endParaRPr lang="ru-RU"/>
        </a:p>
      </dgm:t>
    </dgm:pt>
    <dgm:pt modelId="{E8949AB0-976E-4AD1-A166-9E437B59BA18}" type="pres">
      <dgm:prSet presAssocID="{F776A7D6-B284-48E9-B76F-52FED4169075}" presName="hierRoot4" presStyleCnt="0"/>
      <dgm:spPr/>
    </dgm:pt>
    <dgm:pt modelId="{86A47BB7-37D7-4F10-91EC-65E8BE2461F4}" type="pres">
      <dgm:prSet presAssocID="{F776A7D6-B284-48E9-B76F-52FED4169075}" presName="composite4" presStyleCnt="0"/>
      <dgm:spPr/>
    </dgm:pt>
    <dgm:pt modelId="{5A5E010B-3FCE-4DB7-98BF-C675E82FE694}" type="pres">
      <dgm:prSet presAssocID="{F776A7D6-B284-48E9-B76F-52FED4169075}" presName="background4" presStyleLbl="node4" presStyleIdx="0" presStyleCnt="23"/>
      <dgm:spPr/>
    </dgm:pt>
    <dgm:pt modelId="{563758FB-A089-4B2B-84CF-E296C185BD38}" type="pres">
      <dgm:prSet presAssocID="{F776A7D6-B284-48E9-B76F-52FED4169075}" presName="text4" presStyleLbl="fgAcc4" presStyleIdx="0" presStyleCnt="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27ED92-1DAD-490E-B1F4-D58F3020A224}" type="pres">
      <dgm:prSet presAssocID="{F776A7D6-B284-48E9-B76F-52FED4169075}" presName="hierChild5" presStyleCnt="0"/>
      <dgm:spPr/>
    </dgm:pt>
    <dgm:pt modelId="{56023067-5215-42BD-B68E-DC476C011219}" type="pres">
      <dgm:prSet presAssocID="{1CEF54AC-6E72-4287-A996-767E6FD2DB57}" presName="Name23" presStyleLbl="parChTrans1D4" presStyleIdx="1" presStyleCnt="23"/>
      <dgm:spPr/>
      <dgm:t>
        <a:bodyPr/>
        <a:lstStyle/>
        <a:p>
          <a:endParaRPr lang="ru-RU"/>
        </a:p>
      </dgm:t>
    </dgm:pt>
    <dgm:pt modelId="{E18095EF-1332-481E-B701-004DEF6D55C6}" type="pres">
      <dgm:prSet presAssocID="{EAAF60C2-2C94-4726-8BCF-CAE0980D9F88}" presName="hierRoot4" presStyleCnt="0"/>
      <dgm:spPr/>
    </dgm:pt>
    <dgm:pt modelId="{4BCB69D3-0F00-4415-8F8B-DC709EEBED06}" type="pres">
      <dgm:prSet presAssocID="{EAAF60C2-2C94-4726-8BCF-CAE0980D9F88}" presName="composite4" presStyleCnt="0"/>
      <dgm:spPr/>
    </dgm:pt>
    <dgm:pt modelId="{C9011FDB-95EC-4A97-BCF3-EB523B4710D7}" type="pres">
      <dgm:prSet presAssocID="{EAAF60C2-2C94-4726-8BCF-CAE0980D9F88}" presName="background4" presStyleLbl="node4" presStyleIdx="1" presStyleCnt="23"/>
      <dgm:spPr/>
    </dgm:pt>
    <dgm:pt modelId="{01F03D66-587D-44B2-8711-9522C447BF49}" type="pres">
      <dgm:prSet presAssocID="{EAAF60C2-2C94-4726-8BCF-CAE0980D9F88}" presName="text4" presStyleLbl="fgAcc4" presStyleIdx="1" presStyleCnt="23" custLinFactNeighborY="104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CFD275-B915-40EB-B477-AD8BDD3CA6D4}" type="pres">
      <dgm:prSet presAssocID="{EAAF60C2-2C94-4726-8BCF-CAE0980D9F88}" presName="hierChild5" presStyleCnt="0"/>
      <dgm:spPr/>
    </dgm:pt>
    <dgm:pt modelId="{1DEC4F39-E174-4775-83FF-7B5C673B7FF1}" type="pres">
      <dgm:prSet presAssocID="{E7E39F1F-17C7-46D0-A066-2BB52ABCDEFD}" presName="Name17" presStyleLbl="parChTrans1D3" presStyleIdx="1" presStyleCnt="8"/>
      <dgm:spPr/>
      <dgm:t>
        <a:bodyPr/>
        <a:lstStyle/>
        <a:p>
          <a:endParaRPr lang="ru-RU"/>
        </a:p>
      </dgm:t>
    </dgm:pt>
    <dgm:pt modelId="{41F0D247-BCEE-4E98-923B-FA4B8087024B}" type="pres">
      <dgm:prSet presAssocID="{D7E49708-9DA8-4E8D-B8EE-57AB573A94E5}" presName="hierRoot3" presStyleCnt="0"/>
      <dgm:spPr/>
    </dgm:pt>
    <dgm:pt modelId="{3E5ABA33-4F91-4355-B567-CD2121A8CE88}" type="pres">
      <dgm:prSet presAssocID="{D7E49708-9DA8-4E8D-B8EE-57AB573A94E5}" presName="composite3" presStyleCnt="0"/>
      <dgm:spPr/>
    </dgm:pt>
    <dgm:pt modelId="{12F23691-B7A2-4868-ACE2-AA5194AB1C0E}" type="pres">
      <dgm:prSet presAssocID="{D7E49708-9DA8-4E8D-B8EE-57AB573A94E5}" presName="background3" presStyleLbl="node3" presStyleIdx="1" presStyleCnt="8"/>
      <dgm:spPr/>
    </dgm:pt>
    <dgm:pt modelId="{02959C7E-FA12-4744-A829-5C5BE07F008E}" type="pres">
      <dgm:prSet presAssocID="{D7E49708-9DA8-4E8D-B8EE-57AB573A94E5}" presName="text3" presStyleLbl="fgAcc3" presStyleIdx="1" presStyleCnt="8" custLinFactNeighborX="2213" custLinFactNeighborY="52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3D092A-FCEE-446B-AF96-5E3AF0DA5965}" type="pres">
      <dgm:prSet presAssocID="{D7E49708-9DA8-4E8D-B8EE-57AB573A94E5}" presName="hierChild4" presStyleCnt="0"/>
      <dgm:spPr/>
    </dgm:pt>
    <dgm:pt modelId="{B09244F8-8C3C-4E28-9FE4-4D30F281AD65}" type="pres">
      <dgm:prSet presAssocID="{336DEA25-D715-45F9-8CCD-8D98F0B086BD}" presName="Name17" presStyleLbl="parChTrans1D3" presStyleIdx="2" presStyleCnt="8"/>
      <dgm:spPr/>
      <dgm:t>
        <a:bodyPr/>
        <a:lstStyle/>
        <a:p>
          <a:endParaRPr lang="ru-RU"/>
        </a:p>
      </dgm:t>
    </dgm:pt>
    <dgm:pt modelId="{264C1961-6C8A-46EC-A032-F28D003446E7}" type="pres">
      <dgm:prSet presAssocID="{B06D1C14-48FE-4B56-B534-43FD439B6671}" presName="hierRoot3" presStyleCnt="0"/>
      <dgm:spPr/>
    </dgm:pt>
    <dgm:pt modelId="{6CB04713-5103-4C25-B9FE-031D32A21FF6}" type="pres">
      <dgm:prSet presAssocID="{B06D1C14-48FE-4B56-B534-43FD439B6671}" presName="composite3" presStyleCnt="0"/>
      <dgm:spPr/>
    </dgm:pt>
    <dgm:pt modelId="{55494221-91DB-449D-8378-E17DAACDA1B4}" type="pres">
      <dgm:prSet presAssocID="{B06D1C14-48FE-4B56-B534-43FD439B6671}" presName="background3" presStyleLbl="node3" presStyleIdx="2" presStyleCnt="8"/>
      <dgm:spPr/>
    </dgm:pt>
    <dgm:pt modelId="{6074B848-FA54-42FB-A110-09A3715BE3C9}" type="pres">
      <dgm:prSet presAssocID="{B06D1C14-48FE-4B56-B534-43FD439B6671}" presName="text3" presStyleLbl="fgAcc3" presStyleIdx="2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258561-E556-4597-BF45-4D80E2A15E1B}" type="pres">
      <dgm:prSet presAssocID="{B06D1C14-48FE-4B56-B534-43FD439B6671}" presName="hierChild4" presStyleCnt="0"/>
      <dgm:spPr/>
    </dgm:pt>
    <dgm:pt modelId="{5A378188-15B2-4054-9FC6-394084C86190}" type="pres">
      <dgm:prSet presAssocID="{F27FD862-1DFE-4A25-86A3-631BCDA4216B}" presName="Name23" presStyleLbl="parChTrans1D4" presStyleIdx="2" presStyleCnt="23"/>
      <dgm:spPr/>
      <dgm:t>
        <a:bodyPr/>
        <a:lstStyle/>
        <a:p>
          <a:endParaRPr lang="ru-RU"/>
        </a:p>
      </dgm:t>
    </dgm:pt>
    <dgm:pt modelId="{D0EF4D89-F352-4723-B498-B2883A6FF9AC}" type="pres">
      <dgm:prSet presAssocID="{F2366427-0515-42EC-AB02-1B6A3964C7DB}" presName="hierRoot4" presStyleCnt="0"/>
      <dgm:spPr/>
    </dgm:pt>
    <dgm:pt modelId="{99167625-E90D-4578-966B-2CCC2CA8D511}" type="pres">
      <dgm:prSet presAssocID="{F2366427-0515-42EC-AB02-1B6A3964C7DB}" presName="composite4" presStyleCnt="0"/>
      <dgm:spPr/>
    </dgm:pt>
    <dgm:pt modelId="{CD02D988-733D-4653-9773-730B9B929D3D}" type="pres">
      <dgm:prSet presAssocID="{F2366427-0515-42EC-AB02-1B6A3964C7DB}" presName="background4" presStyleLbl="node4" presStyleIdx="2" presStyleCnt="23"/>
      <dgm:spPr/>
    </dgm:pt>
    <dgm:pt modelId="{A5CD4C21-EA62-4B8D-8B24-9777E539F3F4}" type="pres">
      <dgm:prSet presAssocID="{F2366427-0515-42EC-AB02-1B6A3964C7DB}" presName="text4" presStyleLbl="fgAcc4" presStyleIdx="2" presStyleCnt="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A8295A-B00F-48B5-8544-950461152B68}" type="pres">
      <dgm:prSet presAssocID="{F2366427-0515-42EC-AB02-1B6A3964C7DB}" presName="hierChild5" presStyleCnt="0"/>
      <dgm:spPr/>
    </dgm:pt>
    <dgm:pt modelId="{7202410F-1155-43F5-BF74-D59741F85A4C}" type="pres">
      <dgm:prSet presAssocID="{0B2D5D0D-5097-4D14-A4A9-22076A3F7BE5}" presName="Name23" presStyleLbl="parChTrans1D4" presStyleIdx="3" presStyleCnt="23"/>
      <dgm:spPr/>
      <dgm:t>
        <a:bodyPr/>
        <a:lstStyle/>
        <a:p>
          <a:endParaRPr lang="ru-RU"/>
        </a:p>
      </dgm:t>
    </dgm:pt>
    <dgm:pt modelId="{BE0AEBE6-28E1-497D-84BB-C01E63C797AB}" type="pres">
      <dgm:prSet presAssocID="{E684B299-B5B6-42A4-9469-049CDFEF2EAD}" presName="hierRoot4" presStyleCnt="0"/>
      <dgm:spPr/>
    </dgm:pt>
    <dgm:pt modelId="{B1B1A0EA-62C5-4E8C-9784-B30454D3A3A5}" type="pres">
      <dgm:prSet presAssocID="{E684B299-B5B6-42A4-9469-049CDFEF2EAD}" presName="composite4" presStyleCnt="0"/>
      <dgm:spPr/>
    </dgm:pt>
    <dgm:pt modelId="{526A56E7-2097-4813-83FF-532D19416D83}" type="pres">
      <dgm:prSet presAssocID="{E684B299-B5B6-42A4-9469-049CDFEF2EAD}" presName="background4" presStyleLbl="node4" presStyleIdx="3" presStyleCnt="23"/>
      <dgm:spPr/>
    </dgm:pt>
    <dgm:pt modelId="{4536CD40-4D93-4F6D-B850-C4FBBE6C6B15}" type="pres">
      <dgm:prSet presAssocID="{E684B299-B5B6-42A4-9469-049CDFEF2EAD}" presName="text4" presStyleLbl="fgAcc4" presStyleIdx="3" presStyleCnt="23" custLinFactNeighborX="-4145" custLinFactNeighborY="-48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89EC5F-8A8F-4E97-8B36-07BF2E46553D}" type="pres">
      <dgm:prSet presAssocID="{E684B299-B5B6-42A4-9469-049CDFEF2EAD}" presName="hierChild5" presStyleCnt="0"/>
      <dgm:spPr/>
    </dgm:pt>
    <dgm:pt modelId="{71F5BDBB-87C8-4A5B-80F6-F0CCCA4F779F}" type="pres">
      <dgm:prSet presAssocID="{E7A714DA-FEDD-40BD-A9E6-FBC141B85FD3}" presName="Name23" presStyleLbl="parChTrans1D4" presStyleIdx="4" presStyleCnt="23"/>
      <dgm:spPr/>
      <dgm:t>
        <a:bodyPr/>
        <a:lstStyle/>
        <a:p>
          <a:endParaRPr lang="ru-RU"/>
        </a:p>
      </dgm:t>
    </dgm:pt>
    <dgm:pt modelId="{1AC3454C-C87D-4AFC-B2D3-546F4B473D6F}" type="pres">
      <dgm:prSet presAssocID="{44D2450E-CF34-4997-A664-FE467B0C878B}" presName="hierRoot4" presStyleCnt="0"/>
      <dgm:spPr/>
    </dgm:pt>
    <dgm:pt modelId="{F3BCC125-DA83-49EA-8BBC-1F0BDB1C293B}" type="pres">
      <dgm:prSet presAssocID="{44D2450E-CF34-4997-A664-FE467B0C878B}" presName="composite4" presStyleCnt="0"/>
      <dgm:spPr/>
    </dgm:pt>
    <dgm:pt modelId="{6D229A13-387E-4595-A25F-135A318C578F}" type="pres">
      <dgm:prSet presAssocID="{44D2450E-CF34-4997-A664-FE467B0C878B}" presName="background4" presStyleLbl="node4" presStyleIdx="4" presStyleCnt="23"/>
      <dgm:spPr/>
    </dgm:pt>
    <dgm:pt modelId="{F3F58DE0-115D-44E4-B837-E45BFA388ABD}" type="pres">
      <dgm:prSet presAssocID="{44D2450E-CF34-4997-A664-FE467B0C878B}" presName="text4" presStyleLbl="fgAcc4" presStyleIdx="4" presStyleCnt="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D6025C-DC31-4215-9A9A-C69AA159E16C}" type="pres">
      <dgm:prSet presAssocID="{44D2450E-CF34-4997-A664-FE467B0C878B}" presName="hierChild5" presStyleCnt="0"/>
      <dgm:spPr/>
    </dgm:pt>
    <dgm:pt modelId="{67DC7D91-444B-4529-9DF8-8C49D1551B9A}" type="pres">
      <dgm:prSet presAssocID="{13F3776C-4AE1-4710-B517-A38A96D77713}" presName="Name23" presStyleLbl="parChTrans1D4" presStyleIdx="5" presStyleCnt="23"/>
      <dgm:spPr/>
      <dgm:t>
        <a:bodyPr/>
        <a:lstStyle/>
        <a:p>
          <a:endParaRPr lang="ru-RU"/>
        </a:p>
      </dgm:t>
    </dgm:pt>
    <dgm:pt modelId="{252A5BBC-154A-4483-8AC1-3566909D94F1}" type="pres">
      <dgm:prSet presAssocID="{4C61C54A-E773-4537-A347-7453A42D8BD6}" presName="hierRoot4" presStyleCnt="0"/>
      <dgm:spPr/>
    </dgm:pt>
    <dgm:pt modelId="{76AE163E-D5F9-40E6-BD1B-0E242F899098}" type="pres">
      <dgm:prSet presAssocID="{4C61C54A-E773-4537-A347-7453A42D8BD6}" presName="composite4" presStyleCnt="0"/>
      <dgm:spPr/>
    </dgm:pt>
    <dgm:pt modelId="{75D8955B-CDDB-4F3C-BBE0-C7E1D4DD054E}" type="pres">
      <dgm:prSet presAssocID="{4C61C54A-E773-4537-A347-7453A42D8BD6}" presName="background4" presStyleLbl="node4" presStyleIdx="5" presStyleCnt="23"/>
      <dgm:spPr/>
    </dgm:pt>
    <dgm:pt modelId="{30E24FBA-50D7-4EBC-A7EE-EFDDAACD9E93}" type="pres">
      <dgm:prSet presAssocID="{4C61C54A-E773-4537-A347-7453A42D8BD6}" presName="text4" presStyleLbl="fgAcc4" presStyleIdx="5" presStyleCnt="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B6153B-A540-454A-9AF5-32CDEA57A233}" type="pres">
      <dgm:prSet presAssocID="{4C61C54A-E773-4537-A347-7453A42D8BD6}" presName="hierChild5" presStyleCnt="0"/>
      <dgm:spPr/>
    </dgm:pt>
    <dgm:pt modelId="{7C4F0F2A-CE99-446B-B8A5-0B91A646ED0D}" type="pres">
      <dgm:prSet presAssocID="{09DDF96A-561A-4AD1-BEE4-8A24B6D60862}" presName="Name17" presStyleLbl="parChTrans1D3" presStyleIdx="3" presStyleCnt="8"/>
      <dgm:spPr/>
      <dgm:t>
        <a:bodyPr/>
        <a:lstStyle/>
        <a:p>
          <a:endParaRPr lang="ru-RU"/>
        </a:p>
      </dgm:t>
    </dgm:pt>
    <dgm:pt modelId="{379C6F3E-3A8C-4C80-8840-3C8059F9066D}" type="pres">
      <dgm:prSet presAssocID="{F79EBD35-CD56-497F-8159-AFA97A3A5BCA}" presName="hierRoot3" presStyleCnt="0"/>
      <dgm:spPr/>
    </dgm:pt>
    <dgm:pt modelId="{C48A41E3-6F3A-4060-98F0-ED479F3CFBD9}" type="pres">
      <dgm:prSet presAssocID="{F79EBD35-CD56-497F-8159-AFA97A3A5BCA}" presName="composite3" presStyleCnt="0"/>
      <dgm:spPr/>
    </dgm:pt>
    <dgm:pt modelId="{9E72D044-A366-4737-8C45-725FA7974EB4}" type="pres">
      <dgm:prSet presAssocID="{F79EBD35-CD56-497F-8159-AFA97A3A5BCA}" presName="background3" presStyleLbl="node3" presStyleIdx="3" presStyleCnt="8"/>
      <dgm:spPr/>
    </dgm:pt>
    <dgm:pt modelId="{A728F3AF-4A0A-4C77-A665-13690A2DE6FE}" type="pres">
      <dgm:prSet presAssocID="{F79EBD35-CD56-497F-8159-AFA97A3A5BCA}" presName="text3" presStyleLbl="fgAcc3" presStyleIdx="3" presStyleCnt="8" custLinFactNeighborX="-58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2F0E38-CBE7-4684-8456-1119CA8346B4}" type="pres">
      <dgm:prSet presAssocID="{F79EBD35-CD56-497F-8159-AFA97A3A5BCA}" presName="hierChild4" presStyleCnt="0"/>
      <dgm:spPr/>
    </dgm:pt>
    <dgm:pt modelId="{305425E4-7514-4270-BFCC-8C0A89A69393}" type="pres">
      <dgm:prSet presAssocID="{CFBCC3AE-3938-4B3C-B38E-574A64C74CB5}" presName="Name23" presStyleLbl="parChTrans1D4" presStyleIdx="6" presStyleCnt="23"/>
      <dgm:spPr/>
      <dgm:t>
        <a:bodyPr/>
        <a:lstStyle/>
        <a:p>
          <a:endParaRPr lang="ru-RU"/>
        </a:p>
      </dgm:t>
    </dgm:pt>
    <dgm:pt modelId="{A9C733F4-CA79-43CF-8F17-A02865166AA8}" type="pres">
      <dgm:prSet presAssocID="{1D57A969-892E-423E-B014-7304B80EB0DF}" presName="hierRoot4" presStyleCnt="0"/>
      <dgm:spPr/>
    </dgm:pt>
    <dgm:pt modelId="{458A3881-1176-4899-9C07-BF362FAD2BAF}" type="pres">
      <dgm:prSet presAssocID="{1D57A969-892E-423E-B014-7304B80EB0DF}" presName="composite4" presStyleCnt="0"/>
      <dgm:spPr/>
    </dgm:pt>
    <dgm:pt modelId="{B129B6C0-387C-4437-8AB6-4EEF8C28F930}" type="pres">
      <dgm:prSet presAssocID="{1D57A969-892E-423E-B014-7304B80EB0DF}" presName="background4" presStyleLbl="node4" presStyleIdx="6" presStyleCnt="23"/>
      <dgm:spPr/>
    </dgm:pt>
    <dgm:pt modelId="{DC2E6799-AEB5-461F-8D6A-21BFA3F67642}" type="pres">
      <dgm:prSet presAssocID="{1D57A969-892E-423E-B014-7304B80EB0DF}" presName="text4" presStyleLbl="fgAcc4" presStyleIdx="6" presStyleCnt="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2C065D-C951-4473-B580-90619ED77D09}" type="pres">
      <dgm:prSet presAssocID="{1D57A969-892E-423E-B014-7304B80EB0DF}" presName="hierChild5" presStyleCnt="0"/>
      <dgm:spPr/>
    </dgm:pt>
    <dgm:pt modelId="{69CF1300-BF34-40D3-A8E2-ECFF6E690417}" type="pres">
      <dgm:prSet presAssocID="{229DF7D7-6C25-45B4-AB99-7AC0C6B03A62}" presName="Name23" presStyleLbl="parChTrans1D4" presStyleIdx="7" presStyleCnt="23"/>
      <dgm:spPr/>
      <dgm:t>
        <a:bodyPr/>
        <a:lstStyle/>
        <a:p>
          <a:endParaRPr lang="ru-RU"/>
        </a:p>
      </dgm:t>
    </dgm:pt>
    <dgm:pt modelId="{4B8AACF7-1650-490F-80B1-DF28983AA295}" type="pres">
      <dgm:prSet presAssocID="{B5BB7CBA-D878-4396-A5B9-2880B9E85685}" presName="hierRoot4" presStyleCnt="0"/>
      <dgm:spPr/>
    </dgm:pt>
    <dgm:pt modelId="{62D98B94-46E4-4328-A02D-2CC5D6A67351}" type="pres">
      <dgm:prSet presAssocID="{B5BB7CBA-D878-4396-A5B9-2880B9E85685}" presName="composite4" presStyleCnt="0"/>
      <dgm:spPr/>
    </dgm:pt>
    <dgm:pt modelId="{3C5D794F-485A-4F71-8DFB-1C8891B28371}" type="pres">
      <dgm:prSet presAssocID="{B5BB7CBA-D878-4396-A5B9-2880B9E85685}" presName="background4" presStyleLbl="node4" presStyleIdx="7" presStyleCnt="23"/>
      <dgm:spPr/>
    </dgm:pt>
    <dgm:pt modelId="{44DCC442-710F-48EE-8C26-FA82538C41D9}" type="pres">
      <dgm:prSet presAssocID="{B5BB7CBA-D878-4396-A5B9-2880B9E85685}" presName="text4" presStyleLbl="fgAcc4" presStyleIdx="7" presStyleCnt="23" custLinFactNeighborX="-58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FA6AFD-AF22-4A9B-AA3B-B3955B42585F}" type="pres">
      <dgm:prSet presAssocID="{B5BB7CBA-D878-4396-A5B9-2880B9E85685}" presName="hierChild5" presStyleCnt="0"/>
      <dgm:spPr/>
    </dgm:pt>
    <dgm:pt modelId="{E756E26B-7F8B-4C3A-8D1D-2521FBEDBC3D}" type="pres">
      <dgm:prSet presAssocID="{F46AE6B1-A78B-4C57-B17B-E246ADEDF659}" presName="Name23" presStyleLbl="parChTrans1D4" presStyleIdx="8" presStyleCnt="23"/>
      <dgm:spPr/>
      <dgm:t>
        <a:bodyPr/>
        <a:lstStyle/>
        <a:p>
          <a:endParaRPr lang="ru-RU"/>
        </a:p>
      </dgm:t>
    </dgm:pt>
    <dgm:pt modelId="{FAD4DF4A-8E15-4FCF-A728-DE2F07792AE2}" type="pres">
      <dgm:prSet presAssocID="{B4C19E12-B6DF-49F8-BC51-C03DAEFA7845}" presName="hierRoot4" presStyleCnt="0"/>
      <dgm:spPr/>
    </dgm:pt>
    <dgm:pt modelId="{70C13279-E827-4599-95D0-646545D2A456}" type="pres">
      <dgm:prSet presAssocID="{B4C19E12-B6DF-49F8-BC51-C03DAEFA7845}" presName="composite4" presStyleCnt="0"/>
      <dgm:spPr/>
    </dgm:pt>
    <dgm:pt modelId="{1C2CEBE4-5598-4262-82EE-082CBA0AB191}" type="pres">
      <dgm:prSet presAssocID="{B4C19E12-B6DF-49F8-BC51-C03DAEFA7845}" presName="background4" presStyleLbl="node4" presStyleIdx="8" presStyleCnt="23"/>
      <dgm:spPr/>
    </dgm:pt>
    <dgm:pt modelId="{3FAD23DB-3BF7-4644-BBC4-210F672432B0}" type="pres">
      <dgm:prSet presAssocID="{B4C19E12-B6DF-49F8-BC51-C03DAEFA7845}" presName="text4" presStyleLbl="fgAcc4" presStyleIdx="8" presStyleCnt="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3DA666-2F1B-4239-AC05-DEFA608CBA52}" type="pres">
      <dgm:prSet presAssocID="{B4C19E12-B6DF-49F8-BC51-C03DAEFA7845}" presName="hierChild5" presStyleCnt="0"/>
      <dgm:spPr/>
    </dgm:pt>
    <dgm:pt modelId="{447A4F41-6099-4C09-9C4B-EC30F14473AB}" type="pres">
      <dgm:prSet presAssocID="{74ED7C8E-9169-4988-9BF9-5C41B98131B1}" presName="Name17" presStyleLbl="parChTrans1D3" presStyleIdx="4" presStyleCnt="8"/>
      <dgm:spPr/>
      <dgm:t>
        <a:bodyPr/>
        <a:lstStyle/>
        <a:p>
          <a:endParaRPr lang="ru-RU"/>
        </a:p>
      </dgm:t>
    </dgm:pt>
    <dgm:pt modelId="{EED7145C-EAF5-440F-80E7-220B4DC385A9}" type="pres">
      <dgm:prSet presAssocID="{AD5B0CB3-8F4F-46F8-AC53-8BD67C176C24}" presName="hierRoot3" presStyleCnt="0"/>
      <dgm:spPr/>
    </dgm:pt>
    <dgm:pt modelId="{83BE7D2F-B809-41F6-817B-F6BE9C4F840D}" type="pres">
      <dgm:prSet presAssocID="{AD5B0CB3-8F4F-46F8-AC53-8BD67C176C24}" presName="composite3" presStyleCnt="0"/>
      <dgm:spPr/>
    </dgm:pt>
    <dgm:pt modelId="{C085E79A-BCF2-402C-96B9-DA4E73F3000E}" type="pres">
      <dgm:prSet presAssocID="{AD5B0CB3-8F4F-46F8-AC53-8BD67C176C24}" presName="background3" presStyleLbl="node3" presStyleIdx="4" presStyleCnt="8"/>
      <dgm:spPr>
        <a:solidFill>
          <a:schemeClr val="accent2">
            <a:lumMod val="75000"/>
          </a:schemeClr>
        </a:solidFill>
      </dgm:spPr>
    </dgm:pt>
    <dgm:pt modelId="{4E50D9C5-2F3B-4643-B83E-FD3FB9B0B21A}" type="pres">
      <dgm:prSet presAssocID="{AD5B0CB3-8F4F-46F8-AC53-8BD67C176C24}" presName="text3" presStyleLbl="fgAcc3" presStyleIdx="4" presStyleCnt="8" custLinFactNeighborX="-56054" custLinFactNeighborY="18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B145AB-6193-4236-857B-0F9A9CA58017}" type="pres">
      <dgm:prSet presAssocID="{AD5B0CB3-8F4F-46F8-AC53-8BD67C176C24}" presName="hierChild4" presStyleCnt="0"/>
      <dgm:spPr/>
    </dgm:pt>
    <dgm:pt modelId="{B91E6BB7-ADA8-4B0E-93FF-905332CED418}" type="pres">
      <dgm:prSet presAssocID="{ED0193E7-EB1E-4079-93F3-727F2015BB63}" presName="Name23" presStyleLbl="parChTrans1D4" presStyleIdx="9" presStyleCnt="23"/>
      <dgm:spPr/>
      <dgm:t>
        <a:bodyPr/>
        <a:lstStyle/>
        <a:p>
          <a:endParaRPr lang="ru-RU"/>
        </a:p>
      </dgm:t>
    </dgm:pt>
    <dgm:pt modelId="{2156E6D2-2586-4940-B209-C793C0823EA4}" type="pres">
      <dgm:prSet presAssocID="{A03B12D6-909C-4506-A348-8C7A018BB68C}" presName="hierRoot4" presStyleCnt="0"/>
      <dgm:spPr/>
    </dgm:pt>
    <dgm:pt modelId="{475A6F92-0DD8-49A2-83C9-A52AF3895DBB}" type="pres">
      <dgm:prSet presAssocID="{A03B12D6-909C-4506-A348-8C7A018BB68C}" presName="composite4" presStyleCnt="0"/>
      <dgm:spPr/>
    </dgm:pt>
    <dgm:pt modelId="{C0A29261-64AC-4274-89AD-13F4030C38D9}" type="pres">
      <dgm:prSet presAssocID="{A03B12D6-909C-4506-A348-8C7A018BB68C}" presName="background4" presStyleLbl="node4" presStyleIdx="9" presStyleCnt="23"/>
      <dgm:spPr/>
    </dgm:pt>
    <dgm:pt modelId="{407EF232-7AD6-42A0-A59C-4F53D55CEBA6}" type="pres">
      <dgm:prSet presAssocID="{A03B12D6-909C-4506-A348-8C7A018BB68C}" presName="text4" presStyleLbl="fgAcc4" presStyleIdx="9" presStyleCnt="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71AAEB-A90B-4D39-BDC4-1BFDB15283DA}" type="pres">
      <dgm:prSet presAssocID="{A03B12D6-909C-4506-A348-8C7A018BB68C}" presName="hierChild5" presStyleCnt="0"/>
      <dgm:spPr/>
    </dgm:pt>
    <dgm:pt modelId="{0D2159F9-66E9-44D1-A7FD-C95AEDC61A6D}" type="pres">
      <dgm:prSet presAssocID="{BC84ED41-6232-4660-9ADA-078B5E30FEFC}" presName="Name23" presStyleLbl="parChTrans1D4" presStyleIdx="10" presStyleCnt="23"/>
      <dgm:spPr/>
      <dgm:t>
        <a:bodyPr/>
        <a:lstStyle/>
        <a:p>
          <a:endParaRPr lang="ru-RU"/>
        </a:p>
      </dgm:t>
    </dgm:pt>
    <dgm:pt modelId="{FEF02295-0F72-44AB-8FA6-312759A4D317}" type="pres">
      <dgm:prSet presAssocID="{ED1DAACD-1EC6-4251-883B-BF8710FC8675}" presName="hierRoot4" presStyleCnt="0"/>
      <dgm:spPr/>
    </dgm:pt>
    <dgm:pt modelId="{8455471E-EF3A-45B2-B0FC-2801AC3A0F71}" type="pres">
      <dgm:prSet presAssocID="{ED1DAACD-1EC6-4251-883B-BF8710FC8675}" presName="composite4" presStyleCnt="0"/>
      <dgm:spPr/>
    </dgm:pt>
    <dgm:pt modelId="{927C6631-623E-401E-9196-A29CAFDF8ECA}" type="pres">
      <dgm:prSet presAssocID="{ED1DAACD-1EC6-4251-883B-BF8710FC8675}" presName="background4" presStyleLbl="node4" presStyleIdx="10" presStyleCnt="23"/>
      <dgm:spPr/>
    </dgm:pt>
    <dgm:pt modelId="{8EE4D94C-ED7E-40D3-86C7-10851E5A09C1}" type="pres">
      <dgm:prSet presAssocID="{ED1DAACD-1EC6-4251-883B-BF8710FC8675}" presName="text4" presStyleLbl="fgAcc4" presStyleIdx="10" presStyleCnt="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BADDB6-D072-443F-BBAB-D49ECF876157}" type="pres">
      <dgm:prSet presAssocID="{ED1DAACD-1EC6-4251-883B-BF8710FC8675}" presName="hierChild5" presStyleCnt="0"/>
      <dgm:spPr/>
    </dgm:pt>
    <dgm:pt modelId="{D6190811-8DFD-406F-A1A3-937B972CF9CA}" type="pres">
      <dgm:prSet presAssocID="{16096F25-AB2B-4FB4-93BA-A35C88F2BC18}" presName="Name23" presStyleLbl="parChTrans1D4" presStyleIdx="11" presStyleCnt="23"/>
      <dgm:spPr/>
      <dgm:t>
        <a:bodyPr/>
        <a:lstStyle/>
        <a:p>
          <a:endParaRPr lang="ru-RU"/>
        </a:p>
      </dgm:t>
    </dgm:pt>
    <dgm:pt modelId="{90788FB1-195E-47C2-9665-704574DC14C4}" type="pres">
      <dgm:prSet presAssocID="{8D1D6A9E-AF4F-4DBA-9938-298BFEE946B7}" presName="hierRoot4" presStyleCnt="0"/>
      <dgm:spPr/>
    </dgm:pt>
    <dgm:pt modelId="{2B4A76EE-EB6B-4663-A00A-3C8168FCB163}" type="pres">
      <dgm:prSet presAssocID="{8D1D6A9E-AF4F-4DBA-9938-298BFEE946B7}" presName="composite4" presStyleCnt="0"/>
      <dgm:spPr/>
    </dgm:pt>
    <dgm:pt modelId="{AE8DE2F9-F4CE-47DF-B7EA-BFC051CC7A83}" type="pres">
      <dgm:prSet presAssocID="{8D1D6A9E-AF4F-4DBA-9938-298BFEE946B7}" presName="background4" presStyleLbl="node4" presStyleIdx="11" presStyleCnt="23"/>
      <dgm:spPr/>
    </dgm:pt>
    <dgm:pt modelId="{3001447D-7E1D-4917-B154-8E9A7201E978}" type="pres">
      <dgm:prSet presAssocID="{8D1D6A9E-AF4F-4DBA-9938-298BFEE946B7}" presName="text4" presStyleLbl="fgAcc4" presStyleIdx="11" presStyleCnt="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D2D133-750E-4239-8F99-722E25977715}" type="pres">
      <dgm:prSet presAssocID="{8D1D6A9E-AF4F-4DBA-9938-298BFEE946B7}" presName="hierChild5" presStyleCnt="0"/>
      <dgm:spPr/>
    </dgm:pt>
    <dgm:pt modelId="{E4FC8680-B8B1-411A-8A9B-A7C144523BE5}" type="pres">
      <dgm:prSet presAssocID="{5E5E713A-F826-4CB5-B4E4-532CD85E4C9D}" presName="Name23" presStyleLbl="parChTrans1D4" presStyleIdx="12" presStyleCnt="23"/>
      <dgm:spPr/>
      <dgm:t>
        <a:bodyPr/>
        <a:lstStyle/>
        <a:p>
          <a:endParaRPr lang="ru-RU"/>
        </a:p>
      </dgm:t>
    </dgm:pt>
    <dgm:pt modelId="{1D9E4F4C-B291-403E-B94D-D2036CD2E001}" type="pres">
      <dgm:prSet presAssocID="{5947B417-6D71-471F-B338-6235CBE2FA1C}" presName="hierRoot4" presStyleCnt="0"/>
      <dgm:spPr/>
    </dgm:pt>
    <dgm:pt modelId="{2449488D-785F-444F-8325-119A2048EA08}" type="pres">
      <dgm:prSet presAssocID="{5947B417-6D71-471F-B338-6235CBE2FA1C}" presName="composite4" presStyleCnt="0"/>
      <dgm:spPr/>
    </dgm:pt>
    <dgm:pt modelId="{73A55DD7-7C03-4478-B48E-D88FE3170A20}" type="pres">
      <dgm:prSet presAssocID="{5947B417-6D71-471F-B338-6235CBE2FA1C}" presName="background4" presStyleLbl="node4" presStyleIdx="12" presStyleCnt="23"/>
      <dgm:spPr/>
    </dgm:pt>
    <dgm:pt modelId="{E89865ED-04A7-4B9E-B3FE-3C2966DA8C60}" type="pres">
      <dgm:prSet presAssocID="{5947B417-6D71-471F-B338-6235CBE2FA1C}" presName="text4" presStyleLbl="fgAcc4" presStyleIdx="12" presStyleCnt="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307478-CE73-4F12-AA56-729872818155}" type="pres">
      <dgm:prSet presAssocID="{5947B417-6D71-471F-B338-6235CBE2FA1C}" presName="hierChild5" presStyleCnt="0"/>
      <dgm:spPr/>
    </dgm:pt>
    <dgm:pt modelId="{FB026CE0-89EF-4BD8-B228-70DF7697ED9B}" type="pres">
      <dgm:prSet presAssocID="{64A3A064-967D-455A-8D7C-8C034151633B}" presName="Name23" presStyleLbl="parChTrans1D4" presStyleIdx="13" presStyleCnt="23"/>
      <dgm:spPr/>
      <dgm:t>
        <a:bodyPr/>
        <a:lstStyle/>
        <a:p>
          <a:endParaRPr lang="ru-RU"/>
        </a:p>
      </dgm:t>
    </dgm:pt>
    <dgm:pt modelId="{31379097-8CF4-4E16-BA0B-F95FE874D5A5}" type="pres">
      <dgm:prSet presAssocID="{0F45D1F9-E5B5-462B-94D3-93A95EB4E8A7}" presName="hierRoot4" presStyleCnt="0"/>
      <dgm:spPr/>
    </dgm:pt>
    <dgm:pt modelId="{643519A5-AB43-460F-B864-30F7F22FB304}" type="pres">
      <dgm:prSet presAssocID="{0F45D1F9-E5B5-462B-94D3-93A95EB4E8A7}" presName="composite4" presStyleCnt="0"/>
      <dgm:spPr/>
    </dgm:pt>
    <dgm:pt modelId="{DC9F6DAB-089B-49EA-9A02-C167D29B352D}" type="pres">
      <dgm:prSet presAssocID="{0F45D1F9-E5B5-462B-94D3-93A95EB4E8A7}" presName="background4" presStyleLbl="node4" presStyleIdx="13" presStyleCnt="23"/>
      <dgm:spPr/>
    </dgm:pt>
    <dgm:pt modelId="{E5B283A2-860B-46CB-8765-01817990A76C}" type="pres">
      <dgm:prSet presAssocID="{0F45D1F9-E5B5-462B-94D3-93A95EB4E8A7}" presName="text4" presStyleLbl="fgAcc4" presStyleIdx="13" presStyleCnt="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25545E-98D5-4F13-A0B8-72EB8A2595AA}" type="pres">
      <dgm:prSet presAssocID="{0F45D1F9-E5B5-462B-94D3-93A95EB4E8A7}" presName="hierChild5" presStyleCnt="0"/>
      <dgm:spPr/>
    </dgm:pt>
    <dgm:pt modelId="{65B020CF-D96C-4582-95FB-0D4D2ECE8B82}" type="pres">
      <dgm:prSet presAssocID="{23051C41-4CB8-41F6-8A5D-1B57D7D9C416}" presName="Name23" presStyleLbl="parChTrans1D4" presStyleIdx="14" presStyleCnt="23"/>
      <dgm:spPr/>
      <dgm:t>
        <a:bodyPr/>
        <a:lstStyle/>
        <a:p>
          <a:endParaRPr lang="ru-RU"/>
        </a:p>
      </dgm:t>
    </dgm:pt>
    <dgm:pt modelId="{15194843-CB8C-4CEC-92C8-60AEF6B8EE67}" type="pres">
      <dgm:prSet presAssocID="{520597C3-B5E5-41DC-B85B-D47E3D1DA0BD}" presName="hierRoot4" presStyleCnt="0"/>
      <dgm:spPr/>
    </dgm:pt>
    <dgm:pt modelId="{47E53D70-C71A-47C1-9690-B517736539B7}" type="pres">
      <dgm:prSet presAssocID="{520597C3-B5E5-41DC-B85B-D47E3D1DA0BD}" presName="composite4" presStyleCnt="0"/>
      <dgm:spPr/>
    </dgm:pt>
    <dgm:pt modelId="{E58A2FB8-F0DD-40A9-BEEA-109C3A0133B8}" type="pres">
      <dgm:prSet presAssocID="{520597C3-B5E5-41DC-B85B-D47E3D1DA0BD}" presName="background4" presStyleLbl="node4" presStyleIdx="14" presStyleCnt="23"/>
      <dgm:spPr>
        <a:solidFill>
          <a:schemeClr val="accent2">
            <a:lumMod val="75000"/>
          </a:schemeClr>
        </a:solidFill>
      </dgm:spPr>
    </dgm:pt>
    <dgm:pt modelId="{6C694BA8-9B27-4120-92D7-A85D62046AB1}" type="pres">
      <dgm:prSet presAssocID="{520597C3-B5E5-41DC-B85B-D47E3D1DA0BD}" presName="text4" presStyleLbl="fgAcc4" presStyleIdx="14" presStyleCnt="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37FA0C-F315-4784-B0AC-6172646CBFDC}" type="pres">
      <dgm:prSet presAssocID="{520597C3-B5E5-41DC-B85B-D47E3D1DA0BD}" presName="hierChild5" presStyleCnt="0"/>
      <dgm:spPr/>
    </dgm:pt>
    <dgm:pt modelId="{527BA0DE-4016-4FDC-91FA-4CF0FC00820A}" type="pres">
      <dgm:prSet presAssocID="{F2A61C89-77B0-4B84-80A2-FE8747776B3C}" presName="Name23" presStyleLbl="parChTrans1D4" presStyleIdx="15" presStyleCnt="23"/>
      <dgm:spPr/>
      <dgm:t>
        <a:bodyPr/>
        <a:lstStyle/>
        <a:p>
          <a:endParaRPr lang="ru-RU"/>
        </a:p>
      </dgm:t>
    </dgm:pt>
    <dgm:pt modelId="{7855C07A-F0C5-4842-9C1D-F84982724D3E}" type="pres">
      <dgm:prSet presAssocID="{4EFFF0BC-688F-4C4E-8D69-C1BE46D658F0}" presName="hierRoot4" presStyleCnt="0"/>
      <dgm:spPr/>
    </dgm:pt>
    <dgm:pt modelId="{4439207D-03EB-4FD4-847C-F6515FB4A2E1}" type="pres">
      <dgm:prSet presAssocID="{4EFFF0BC-688F-4C4E-8D69-C1BE46D658F0}" presName="composite4" presStyleCnt="0"/>
      <dgm:spPr/>
    </dgm:pt>
    <dgm:pt modelId="{FD69D351-DFBC-4D15-A2B6-451098AC9FE8}" type="pres">
      <dgm:prSet presAssocID="{4EFFF0BC-688F-4C4E-8D69-C1BE46D658F0}" presName="background4" presStyleLbl="node4" presStyleIdx="15" presStyleCnt="23"/>
      <dgm:spPr/>
    </dgm:pt>
    <dgm:pt modelId="{87562703-3A54-4336-BBB4-D85DFF5DF1C8}" type="pres">
      <dgm:prSet presAssocID="{4EFFF0BC-688F-4C4E-8D69-C1BE46D658F0}" presName="text4" presStyleLbl="fgAcc4" presStyleIdx="15" presStyleCnt="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F9039F-9703-4DEC-81A7-99437EF95EED}" type="pres">
      <dgm:prSet presAssocID="{4EFFF0BC-688F-4C4E-8D69-C1BE46D658F0}" presName="hierChild5" presStyleCnt="0"/>
      <dgm:spPr/>
    </dgm:pt>
    <dgm:pt modelId="{4658A828-7327-470F-9F06-B29698DA8C77}" type="pres">
      <dgm:prSet presAssocID="{E4DDD77F-24B2-4B53-B96C-D74611882FB9}" presName="Name23" presStyleLbl="parChTrans1D4" presStyleIdx="16" presStyleCnt="23"/>
      <dgm:spPr/>
      <dgm:t>
        <a:bodyPr/>
        <a:lstStyle/>
        <a:p>
          <a:endParaRPr lang="ru-RU"/>
        </a:p>
      </dgm:t>
    </dgm:pt>
    <dgm:pt modelId="{D169C2C1-AC79-4937-ABDD-653F87AAE15E}" type="pres">
      <dgm:prSet presAssocID="{13709805-A0D7-4B52-8DB5-AEA6CA6BA181}" presName="hierRoot4" presStyleCnt="0"/>
      <dgm:spPr/>
    </dgm:pt>
    <dgm:pt modelId="{20153026-2F33-4C49-B43A-BBE3CDC601E5}" type="pres">
      <dgm:prSet presAssocID="{13709805-A0D7-4B52-8DB5-AEA6CA6BA181}" presName="composite4" presStyleCnt="0"/>
      <dgm:spPr/>
    </dgm:pt>
    <dgm:pt modelId="{1876A48B-A86F-44CD-A8B5-482965312E36}" type="pres">
      <dgm:prSet presAssocID="{13709805-A0D7-4B52-8DB5-AEA6CA6BA181}" presName="background4" presStyleLbl="node4" presStyleIdx="16" presStyleCnt="23"/>
      <dgm:spPr>
        <a:solidFill>
          <a:schemeClr val="accent2">
            <a:lumMod val="75000"/>
          </a:schemeClr>
        </a:solidFill>
      </dgm:spPr>
    </dgm:pt>
    <dgm:pt modelId="{20686E04-81D0-4681-A86A-4E2B72B6047C}" type="pres">
      <dgm:prSet presAssocID="{13709805-A0D7-4B52-8DB5-AEA6CA6BA181}" presName="text4" presStyleLbl="fgAcc4" presStyleIdx="16" presStyleCnt="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079CC9-5D17-4AF7-B71D-D7F40D8C284C}" type="pres">
      <dgm:prSet presAssocID="{13709805-A0D7-4B52-8DB5-AEA6CA6BA181}" presName="hierChild5" presStyleCnt="0"/>
      <dgm:spPr/>
    </dgm:pt>
    <dgm:pt modelId="{AF30D62D-8D17-42EC-A190-804C0FECF0DC}" type="pres">
      <dgm:prSet presAssocID="{C3453020-54A8-4D55-88B2-F42C1EC4D7BC}" presName="Name23" presStyleLbl="parChTrans1D4" presStyleIdx="17" presStyleCnt="23"/>
      <dgm:spPr/>
      <dgm:t>
        <a:bodyPr/>
        <a:lstStyle/>
        <a:p>
          <a:endParaRPr lang="ru-RU"/>
        </a:p>
      </dgm:t>
    </dgm:pt>
    <dgm:pt modelId="{96B0FACE-3FCB-47D3-AE70-7DFF0131B746}" type="pres">
      <dgm:prSet presAssocID="{1474AD17-B850-4DE0-AD72-046410BFF287}" presName="hierRoot4" presStyleCnt="0"/>
      <dgm:spPr/>
    </dgm:pt>
    <dgm:pt modelId="{DAC67ECA-41F3-4336-B3F9-FEC3A4D22716}" type="pres">
      <dgm:prSet presAssocID="{1474AD17-B850-4DE0-AD72-046410BFF287}" presName="composite4" presStyleCnt="0"/>
      <dgm:spPr/>
    </dgm:pt>
    <dgm:pt modelId="{DDA3D9A6-5860-483B-9273-BF5FB913EA4A}" type="pres">
      <dgm:prSet presAssocID="{1474AD17-B850-4DE0-AD72-046410BFF287}" presName="background4" presStyleLbl="node4" presStyleIdx="17" presStyleCnt="23"/>
      <dgm:spPr/>
    </dgm:pt>
    <dgm:pt modelId="{8500A41E-2768-41BD-A47E-0C6F452ADB19}" type="pres">
      <dgm:prSet presAssocID="{1474AD17-B850-4DE0-AD72-046410BFF287}" presName="text4" presStyleLbl="fgAcc4" presStyleIdx="17" presStyleCnt="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01B626-96DF-4906-9761-6312433E22AD}" type="pres">
      <dgm:prSet presAssocID="{1474AD17-B850-4DE0-AD72-046410BFF287}" presName="hierChild5" presStyleCnt="0"/>
      <dgm:spPr/>
    </dgm:pt>
    <dgm:pt modelId="{8A6FBFDA-AE2D-415F-BCCC-537BF42FBE63}" type="pres">
      <dgm:prSet presAssocID="{A6BA179F-2AB0-4D1B-969D-8286F79D8C89}" presName="Name23" presStyleLbl="parChTrans1D4" presStyleIdx="18" presStyleCnt="23"/>
      <dgm:spPr/>
      <dgm:t>
        <a:bodyPr/>
        <a:lstStyle/>
        <a:p>
          <a:endParaRPr lang="ru-RU"/>
        </a:p>
      </dgm:t>
    </dgm:pt>
    <dgm:pt modelId="{6238E49F-CCCB-4DEC-BF3D-136259C26891}" type="pres">
      <dgm:prSet presAssocID="{90124C32-2BA3-4EBC-BFCD-A9DC1E9188F6}" presName="hierRoot4" presStyleCnt="0"/>
      <dgm:spPr/>
    </dgm:pt>
    <dgm:pt modelId="{B12B04A1-E34B-4E62-ADBF-173E2B535486}" type="pres">
      <dgm:prSet presAssocID="{90124C32-2BA3-4EBC-BFCD-A9DC1E9188F6}" presName="composite4" presStyleCnt="0"/>
      <dgm:spPr/>
    </dgm:pt>
    <dgm:pt modelId="{97AE48F8-A35B-47E6-AE24-A604046BDC74}" type="pres">
      <dgm:prSet presAssocID="{90124C32-2BA3-4EBC-BFCD-A9DC1E9188F6}" presName="background4" presStyleLbl="node4" presStyleIdx="18" presStyleCnt="23"/>
      <dgm:spPr/>
    </dgm:pt>
    <dgm:pt modelId="{C806707B-6FF9-4007-8E2C-EBD60B4EF918}" type="pres">
      <dgm:prSet presAssocID="{90124C32-2BA3-4EBC-BFCD-A9DC1E9188F6}" presName="text4" presStyleLbl="fgAcc4" presStyleIdx="18" presStyleCnt="23" custLinFactNeighborX="30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0107D6-47C6-4180-82D9-F47C055E19A6}" type="pres">
      <dgm:prSet presAssocID="{90124C32-2BA3-4EBC-BFCD-A9DC1E9188F6}" presName="hierChild5" presStyleCnt="0"/>
      <dgm:spPr/>
    </dgm:pt>
    <dgm:pt modelId="{5995B9C4-2DD2-405B-A542-D6850730A13F}" type="pres">
      <dgm:prSet presAssocID="{07969F76-1FF0-4884-8F2B-DC25A4E4B2AC}" presName="Name23" presStyleLbl="parChTrans1D4" presStyleIdx="19" presStyleCnt="23"/>
      <dgm:spPr/>
      <dgm:t>
        <a:bodyPr/>
        <a:lstStyle/>
        <a:p>
          <a:endParaRPr lang="ru-RU"/>
        </a:p>
      </dgm:t>
    </dgm:pt>
    <dgm:pt modelId="{E7636AC0-AF2A-425F-96D7-706C323E9C87}" type="pres">
      <dgm:prSet presAssocID="{3845AD2D-CE4A-4BB0-ADC8-C7CCDB9D68FA}" presName="hierRoot4" presStyleCnt="0"/>
      <dgm:spPr/>
    </dgm:pt>
    <dgm:pt modelId="{119BFB61-2882-4531-9278-54164299C93C}" type="pres">
      <dgm:prSet presAssocID="{3845AD2D-CE4A-4BB0-ADC8-C7CCDB9D68FA}" presName="composite4" presStyleCnt="0"/>
      <dgm:spPr/>
    </dgm:pt>
    <dgm:pt modelId="{57CDBFAD-73B2-41DA-A5F5-43B698B063AA}" type="pres">
      <dgm:prSet presAssocID="{3845AD2D-CE4A-4BB0-ADC8-C7CCDB9D68FA}" presName="background4" presStyleLbl="node4" presStyleIdx="19" presStyleCnt="23"/>
      <dgm:spPr/>
    </dgm:pt>
    <dgm:pt modelId="{5A926325-DE19-4644-90F2-9626E5B214EE}" type="pres">
      <dgm:prSet presAssocID="{3845AD2D-CE4A-4BB0-ADC8-C7CCDB9D68FA}" presName="text4" presStyleLbl="fgAcc4" presStyleIdx="19" presStyleCnt="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09DA8B-272C-4C72-82C7-34BFF10A10C5}" type="pres">
      <dgm:prSet presAssocID="{3845AD2D-CE4A-4BB0-ADC8-C7CCDB9D68FA}" presName="hierChild5" presStyleCnt="0"/>
      <dgm:spPr/>
    </dgm:pt>
    <dgm:pt modelId="{0B479595-1A01-40F6-83DE-105B8A947349}" type="pres">
      <dgm:prSet presAssocID="{1C5292CE-99E6-474A-967A-1C922A878430}" presName="Name23" presStyleLbl="parChTrans1D4" presStyleIdx="20" presStyleCnt="23"/>
      <dgm:spPr/>
      <dgm:t>
        <a:bodyPr/>
        <a:lstStyle/>
        <a:p>
          <a:endParaRPr lang="ru-RU"/>
        </a:p>
      </dgm:t>
    </dgm:pt>
    <dgm:pt modelId="{4220A18A-E67B-43B5-BEDB-10167AA9D487}" type="pres">
      <dgm:prSet presAssocID="{D23406A2-391D-4343-8016-5CDA96C434D4}" presName="hierRoot4" presStyleCnt="0"/>
      <dgm:spPr/>
    </dgm:pt>
    <dgm:pt modelId="{80FEE21D-A1BC-46FE-9B1E-8299402820E0}" type="pres">
      <dgm:prSet presAssocID="{D23406A2-391D-4343-8016-5CDA96C434D4}" presName="composite4" presStyleCnt="0"/>
      <dgm:spPr/>
    </dgm:pt>
    <dgm:pt modelId="{3CE5B141-F3C1-40CD-ADEC-728DF76A7F00}" type="pres">
      <dgm:prSet presAssocID="{D23406A2-391D-4343-8016-5CDA96C434D4}" presName="background4" presStyleLbl="node4" presStyleIdx="20" presStyleCnt="23"/>
      <dgm:spPr/>
    </dgm:pt>
    <dgm:pt modelId="{9CA8FE8D-4D38-45F1-8C17-0D553CC1E9AD}" type="pres">
      <dgm:prSet presAssocID="{D23406A2-391D-4343-8016-5CDA96C434D4}" presName="text4" presStyleLbl="fgAcc4" presStyleIdx="20" presStyleCnt="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D10185-2129-475E-93EB-AB331F11B99A}" type="pres">
      <dgm:prSet presAssocID="{D23406A2-391D-4343-8016-5CDA96C434D4}" presName="hierChild5" presStyleCnt="0"/>
      <dgm:spPr/>
    </dgm:pt>
    <dgm:pt modelId="{1FFB36C7-DAF0-49EE-9DDE-CDF15A7D1141}" type="pres">
      <dgm:prSet presAssocID="{ECC70F5A-53A5-4996-952A-DF700592A60B}" presName="Name17" presStyleLbl="parChTrans1D3" presStyleIdx="5" presStyleCnt="8"/>
      <dgm:spPr/>
      <dgm:t>
        <a:bodyPr/>
        <a:lstStyle/>
        <a:p>
          <a:endParaRPr lang="ru-RU"/>
        </a:p>
      </dgm:t>
    </dgm:pt>
    <dgm:pt modelId="{AECF4B47-2069-4D57-A316-B0DE16D6A9C1}" type="pres">
      <dgm:prSet presAssocID="{D7F748DB-E4A6-4FFC-AF57-4A9FC3EF6DED}" presName="hierRoot3" presStyleCnt="0"/>
      <dgm:spPr/>
    </dgm:pt>
    <dgm:pt modelId="{74F1D95C-DA7D-41E2-ADFC-E4BC87B2A090}" type="pres">
      <dgm:prSet presAssocID="{D7F748DB-E4A6-4FFC-AF57-4A9FC3EF6DED}" presName="composite3" presStyleCnt="0"/>
      <dgm:spPr/>
    </dgm:pt>
    <dgm:pt modelId="{823FC176-0925-4678-AFFF-6FDDB0C6D689}" type="pres">
      <dgm:prSet presAssocID="{D7F748DB-E4A6-4FFC-AF57-4A9FC3EF6DED}" presName="background3" presStyleLbl="node3" presStyleIdx="5" presStyleCnt="8"/>
      <dgm:spPr/>
    </dgm:pt>
    <dgm:pt modelId="{742F48B6-871D-423F-902A-CA5BA11D3E70}" type="pres">
      <dgm:prSet presAssocID="{D7F748DB-E4A6-4FFC-AF57-4A9FC3EF6DED}" presName="text3" presStyleLbl="fgAcc3" presStyleIdx="5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A2E561-004D-476E-9D35-65008DD1E3E0}" type="pres">
      <dgm:prSet presAssocID="{D7F748DB-E4A6-4FFC-AF57-4A9FC3EF6DED}" presName="hierChild4" presStyleCnt="0"/>
      <dgm:spPr/>
    </dgm:pt>
    <dgm:pt modelId="{9E46CF60-CE9F-44FE-9F1E-EC0765C735CF}" type="pres">
      <dgm:prSet presAssocID="{67FC5610-EA49-48CD-B316-2AA368254156}" presName="Name17" presStyleLbl="parChTrans1D3" presStyleIdx="6" presStyleCnt="8"/>
      <dgm:spPr/>
      <dgm:t>
        <a:bodyPr/>
        <a:lstStyle/>
        <a:p>
          <a:endParaRPr lang="ru-RU"/>
        </a:p>
      </dgm:t>
    </dgm:pt>
    <dgm:pt modelId="{E6753C2B-1B4D-4699-8680-0ED8B0B7935A}" type="pres">
      <dgm:prSet presAssocID="{2E45A44A-8774-4978-999D-D98F60215610}" presName="hierRoot3" presStyleCnt="0"/>
      <dgm:spPr/>
    </dgm:pt>
    <dgm:pt modelId="{341156C9-C134-4485-A9CC-BF146B5E2BD2}" type="pres">
      <dgm:prSet presAssocID="{2E45A44A-8774-4978-999D-D98F60215610}" presName="composite3" presStyleCnt="0"/>
      <dgm:spPr/>
    </dgm:pt>
    <dgm:pt modelId="{49F02141-60C6-4E2F-846E-C12C4B696BB0}" type="pres">
      <dgm:prSet presAssocID="{2E45A44A-8774-4978-999D-D98F60215610}" presName="background3" presStyleLbl="node3" presStyleIdx="6" presStyleCnt="8"/>
      <dgm:spPr/>
    </dgm:pt>
    <dgm:pt modelId="{64ED5750-2009-4907-8E0B-D52DDE1EDCF2}" type="pres">
      <dgm:prSet presAssocID="{2E45A44A-8774-4978-999D-D98F60215610}" presName="text3" presStyleLbl="fgAcc3" presStyleIdx="6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7388EE-7BD1-4669-99BB-81F2A8FDC961}" type="pres">
      <dgm:prSet presAssocID="{2E45A44A-8774-4978-999D-D98F60215610}" presName="hierChild4" presStyleCnt="0"/>
      <dgm:spPr/>
    </dgm:pt>
    <dgm:pt modelId="{758AA5A7-5105-4EA5-A02E-86E08F225AD7}" type="pres">
      <dgm:prSet presAssocID="{C69F3298-0A87-45D3-A8E0-01FB74CEEF2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0FF84161-E08B-43CF-8B9F-20D4DFC68AD2}" type="pres">
      <dgm:prSet presAssocID="{2379ADE4-EFE0-428F-9CB5-5AB786F615C2}" presName="hierRoot2" presStyleCnt="0"/>
      <dgm:spPr/>
    </dgm:pt>
    <dgm:pt modelId="{725EEF76-EE19-4F25-99F0-9D384C3E43D6}" type="pres">
      <dgm:prSet presAssocID="{2379ADE4-EFE0-428F-9CB5-5AB786F615C2}" presName="composite2" presStyleCnt="0"/>
      <dgm:spPr/>
    </dgm:pt>
    <dgm:pt modelId="{A6E69435-7D5D-49E1-8F21-BF253DC2231E}" type="pres">
      <dgm:prSet presAssocID="{2379ADE4-EFE0-428F-9CB5-5AB786F615C2}" presName="background2" presStyleLbl="node2" presStyleIdx="1" presStyleCnt="2"/>
      <dgm:spPr/>
    </dgm:pt>
    <dgm:pt modelId="{DC75FE72-C297-4328-BBF2-E3B817A947CB}" type="pres">
      <dgm:prSet presAssocID="{2379ADE4-EFE0-428F-9CB5-5AB786F615C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35F744-32AB-4599-8067-D911E1FACDBB}" type="pres">
      <dgm:prSet presAssocID="{2379ADE4-EFE0-428F-9CB5-5AB786F615C2}" presName="hierChild3" presStyleCnt="0"/>
      <dgm:spPr/>
    </dgm:pt>
    <dgm:pt modelId="{4A2A4F9D-DD1F-4216-8C2F-CA34338A9911}" type="pres">
      <dgm:prSet presAssocID="{496DE23B-A384-4E71-A48B-9481A15FBC30}" presName="Name17" presStyleLbl="parChTrans1D3" presStyleIdx="7" presStyleCnt="8"/>
      <dgm:spPr/>
      <dgm:t>
        <a:bodyPr/>
        <a:lstStyle/>
        <a:p>
          <a:endParaRPr lang="ru-RU"/>
        </a:p>
      </dgm:t>
    </dgm:pt>
    <dgm:pt modelId="{CDC9DFF9-58AB-4A4C-8715-BE275A4F0DB2}" type="pres">
      <dgm:prSet presAssocID="{7C72473F-3CEF-4F78-8BD2-DDBFA106E73A}" presName="hierRoot3" presStyleCnt="0"/>
      <dgm:spPr/>
    </dgm:pt>
    <dgm:pt modelId="{34E8E0A1-1956-4F20-A28C-8E3783C4F137}" type="pres">
      <dgm:prSet presAssocID="{7C72473F-3CEF-4F78-8BD2-DDBFA106E73A}" presName="composite3" presStyleCnt="0"/>
      <dgm:spPr/>
    </dgm:pt>
    <dgm:pt modelId="{D7D588B8-A402-48D5-B255-41B26C3727C7}" type="pres">
      <dgm:prSet presAssocID="{7C72473F-3CEF-4F78-8BD2-DDBFA106E73A}" presName="background3" presStyleLbl="node3" presStyleIdx="7" presStyleCnt="8"/>
      <dgm:spPr/>
    </dgm:pt>
    <dgm:pt modelId="{C88808B0-CDA9-46C2-9D9F-5D370AA54C0F}" type="pres">
      <dgm:prSet presAssocID="{7C72473F-3CEF-4F78-8BD2-DDBFA106E73A}" presName="text3" presStyleLbl="fgAcc3" presStyleIdx="7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44C340-DF9F-41E6-8E33-6E1C84C9C129}" type="pres">
      <dgm:prSet presAssocID="{7C72473F-3CEF-4F78-8BD2-DDBFA106E73A}" presName="hierChild4" presStyleCnt="0"/>
      <dgm:spPr/>
    </dgm:pt>
    <dgm:pt modelId="{195D9AB6-BBEB-4D65-A712-64D89679DFE9}" type="pres">
      <dgm:prSet presAssocID="{AE44E9DC-4316-4195-B10B-1B03DA298F55}" presName="Name23" presStyleLbl="parChTrans1D4" presStyleIdx="21" presStyleCnt="23"/>
      <dgm:spPr/>
      <dgm:t>
        <a:bodyPr/>
        <a:lstStyle/>
        <a:p>
          <a:endParaRPr lang="ru-RU"/>
        </a:p>
      </dgm:t>
    </dgm:pt>
    <dgm:pt modelId="{054221EC-47E7-450F-BF1B-79EC43261E36}" type="pres">
      <dgm:prSet presAssocID="{01EE98F1-74BC-4FF8-BC37-6D4109DBBA1C}" presName="hierRoot4" presStyleCnt="0"/>
      <dgm:spPr/>
    </dgm:pt>
    <dgm:pt modelId="{5DA6CE3A-B4BD-4C17-B3C9-70C5CE870C4D}" type="pres">
      <dgm:prSet presAssocID="{01EE98F1-74BC-4FF8-BC37-6D4109DBBA1C}" presName="composite4" presStyleCnt="0"/>
      <dgm:spPr/>
    </dgm:pt>
    <dgm:pt modelId="{6FC99FA9-7349-463E-A8C6-E37325B4F33D}" type="pres">
      <dgm:prSet presAssocID="{01EE98F1-74BC-4FF8-BC37-6D4109DBBA1C}" presName="background4" presStyleLbl="node4" presStyleIdx="21" presStyleCnt="23"/>
      <dgm:spPr/>
    </dgm:pt>
    <dgm:pt modelId="{13F334B1-9765-463F-8A1B-E8641D00A18A}" type="pres">
      <dgm:prSet presAssocID="{01EE98F1-74BC-4FF8-BC37-6D4109DBBA1C}" presName="text4" presStyleLbl="fgAcc4" presStyleIdx="21" presStyleCnt="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CE4AB0-0655-4882-B397-A303634A1148}" type="pres">
      <dgm:prSet presAssocID="{01EE98F1-74BC-4FF8-BC37-6D4109DBBA1C}" presName="hierChild5" presStyleCnt="0"/>
      <dgm:spPr/>
    </dgm:pt>
    <dgm:pt modelId="{7B39682B-1A93-41B3-A64E-60FB319A017A}" type="pres">
      <dgm:prSet presAssocID="{09BA2089-31A1-4E4A-958C-6508459533D4}" presName="Name23" presStyleLbl="parChTrans1D4" presStyleIdx="22" presStyleCnt="23"/>
      <dgm:spPr/>
      <dgm:t>
        <a:bodyPr/>
        <a:lstStyle/>
        <a:p>
          <a:endParaRPr lang="ru-RU"/>
        </a:p>
      </dgm:t>
    </dgm:pt>
    <dgm:pt modelId="{0A0DB76E-349A-46B8-9663-11FD7B734441}" type="pres">
      <dgm:prSet presAssocID="{ED329E46-A374-41D1-A2F5-682968D03571}" presName="hierRoot4" presStyleCnt="0"/>
      <dgm:spPr/>
    </dgm:pt>
    <dgm:pt modelId="{5AD510BD-B85B-4377-BF88-5061AB570E61}" type="pres">
      <dgm:prSet presAssocID="{ED329E46-A374-41D1-A2F5-682968D03571}" presName="composite4" presStyleCnt="0"/>
      <dgm:spPr/>
    </dgm:pt>
    <dgm:pt modelId="{7F2A9ECC-A3D7-463A-B705-D818E34F7288}" type="pres">
      <dgm:prSet presAssocID="{ED329E46-A374-41D1-A2F5-682968D03571}" presName="background4" presStyleLbl="node4" presStyleIdx="22" presStyleCnt="23"/>
      <dgm:spPr/>
    </dgm:pt>
    <dgm:pt modelId="{F6F4FD46-91FA-4865-86D1-354BB8E6145C}" type="pres">
      <dgm:prSet presAssocID="{ED329E46-A374-41D1-A2F5-682968D03571}" presName="text4" presStyleLbl="fgAcc4" presStyleIdx="22" presStyleCnt="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02D33A-3289-4369-ADC7-889605536417}" type="pres">
      <dgm:prSet presAssocID="{ED329E46-A374-41D1-A2F5-682968D03571}" presName="hierChild5" presStyleCnt="0"/>
      <dgm:spPr/>
    </dgm:pt>
  </dgm:ptLst>
  <dgm:cxnLst>
    <dgm:cxn modelId="{0E9D07DE-D06E-444C-91BA-92E6195061F0}" type="presOf" srcId="{C3453020-54A8-4D55-88B2-F42C1EC4D7BC}" destId="{AF30D62D-8D17-42EC-A190-804C0FECF0DC}" srcOrd="0" destOrd="0" presId="urn:microsoft.com/office/officeart/2005/8/layout/hierarchy1"/>
    <dgm:cxn modelId="{F5085265-9D99-4098-883F-092A1DEDF7B8}" type="presOf" srcId="{ED0193E7-EB1E-4079-93F3-727F2015BB63}" destId="{B91E6BB7-ADA8-4B0E-93FF-905332CED418}" srcOrd="0" destOrd="0" presId="urn:microsoft.com/office/officeart/2005/8/layout/hierarchy1"/>
    <dgm:cxn modelId="{73D16F98-F59B-4ACC-8411-B498CAC2E3E3}" type="presOf" srcId="{ECC70F5A-53A5-4996-952A-DF700592A60B}" destId="{1FFB36C7-DAF0-49EE-9DDE-CDF15A7D1141}" srcOrd="0" destOrd="0" presId="urn:microsoft.com/office/officeart/2005/8/layout/hierarchy1"/>
    <dgm:cxn modelId="{264337E1-E826-4E87-AB11-42F3CF9CE6D6}" type="presOf" srcId="{F2366427-0515-42EC-AB02-1B6A3964C7DB}" destId="{A5CD4C21-EA62-4B8D-8B24-9777E539F3F4}" srcOrd="0" destOrd="0" presId="urn:microsoft.com/office/officeart/2005/8/layout/hierarchy1"/>
    <dgm:cxn modelId="{A0729021-81BB-4521-8417-04507E2F0A23}" type="presOf" srcId="{D23406A2-391D-4343-8016-5CDA96C434D4}" destId="{9CA8FE8D-4D38-45F1-8C17-0D553CC1E9AD}" srcOrd="0" destOrd="0" presId="urn:microsoft.com/office/officeart/2005/8/layout/hierarchy1"/>
    <dgm:cxn modelId="{73521912-A34D-4390-9236-924DC240EB2A}" srcId="{F79EBD35-CD56-497F-8159-AFA97A3A5BCA}" destId="{1D57A969-892E-423E-B014-7304B80EB0DF}" srcOrd="0" destOrd="0" parTransId="{CFBCC3AE-3938-4B3C-B38E-574A64C74CB5}" sibTransId="{09EAB0E4-140A-4C07-A651-9C20C27B0777}"/>
    <dgm:cxn modelId="{2C7DE2A4-758C-4866-A3F6-B23DFAA36C76}" type="presOf" srcId="{F79EBD35-CD56-497F-8159-AFA97A3A5BCA}" destId="{A728F3AF-4A0A-4C77-A665-13690A2DE6FE}" srcOrd="0" destOrd="0" presId="urn:microsoft.com/office/officeart/2005/8/layout/hierarchy1"/>
    <dgm:cxn modelId="{57D6A4DD-D6C7-4EA4-B844-C662B2756961}" type="presOf" srcId="{1C5292CE-99E6-474A-967A-1C922A878430}" destId="{0B479595-1A01-40F6-83DE-105B8A947349}" srcOrd="0" destOrd="0" presId="urn:microsoft.com/office/officeart/2005/8/layout/hierarchy1"/>
    <dgm:cxn modelId="{A26514F4-048C-480B-9BF6-094A3515C1B2}" srcId="{1474AD17-B850-4DE0-AD72-046410BFF287}" destId="{90124C32-2BA3-4EBC-BFCD-A9DC1E9188F6}" srcOrd="0" destOrd="0" parTransId="{A6BA179F-2AB0-4D1B-969D-8286F79D8C89}" sibTransId="{EBAE658B-9757-4410-87E4-0EA9C69F88C5}"/>
    <dgm:cxn modelId="{50B2F1AA-6843-4B6A-8D50-6136D41526AC}" type="presOf" srcId="{44D2450E-CF34-4997-A664-FE467B0C878B}" destId="{F3F58DE0-115D-44E4-B837-E45BFA388ABD}" srcOrd="0" destOrd="0" presId="urn:microsoft.com/office/officeart/2005/8/layout/hierarchy1"/>
    <dgm:cxn modelId="{6BA964A7-AE00-4065-8389-DFBF86E6B31D}" type="presOf" srcId="{496DE23B-A384-4E71-A48B-9481A15FBC30}" destId="{4A2A4F9D-DD1F-4216-8C2F-CA34338A9911}" srcOrd="0" destOrd="0" presId="urn:microsoft.com/office/officeart/2005/8/layout/hierarchy1"/>
    <dgm:cxn modelId="{6FAFF00A-F135-453C-9E04-DB9947EFFA93}" srcId="{2379ADE4-EFE0-428F-9CB5-5AB786F615C2}" destId="{7C72473F-3CEF-4F78-8BD2-DDBFA106E73A}" srcOrd="0" destOrd="0" parTransId="{496DE23B-A384-4E71-A48B-9481A15FBC30}" sibTransId="{CE8DE330-9795-43BE-936E-74DBC548F41C}"/>
    <dgm:cxn modelId="{FAE848E9-A596-4F0F-8D7B-D8A7FF514845}" type="presOf" srcId="{74ED7C8E-9169-4988-9BF9-5C41B98131B1}" destId="{447A4F41-6099-4C09-9C4B-EC30F14473AB}" srcOrd="0" destOrd="0" presId="urn:microsoft.com/office/officeart/2005/8/layout/hierarchy1"/>
    <dgm:cxn modelId="{22FDFF2E-4D64-4AA5-BB62-B57AD62AEC05}" type="presOf" srcId="{03561FC1-990D-411E-AC1A-AC66B717BFC6}" destId="{2C0480CF-B890-4157-AFBB-C9B00DD57233}" srcOrd="0" destOrd="0" presId="urn:microsoft.com/office/officeart/2005/8/layout/hierarchy1"/>
    <dgm:cxn modelId="{032642F8-195E-4DB9-A058-65363DDC2B28}" type="presOf" srcId="{09BA2089-31A1-4E4A-958C-6508459533D4}" destId="{7B39682B-1A93-41B3-A64E-60FB319A017A}" srcOrd="0" destOrd="0" presId="urn:microsoft.com/office/officeart/2005/8/layout/hierarchy1"/>
    <dgm:cxn modelId="{597E0F7C-D9DA-444E-A59C-F68ED20EBC67}" type="presOf" srcId="{A03B12D6-909C-4506-A348-8C7A018BB68C}" destId="{407EF232-7AD6-42A0-A59C-4F53D55CEBA6}" srcOrd="0" destOrd="0" presId="urn:microsoft.com/office/officeart/2005/8/layout/hierarchy1"/>
    <dgm:cxn modelId="{0169C382-2136-4E9F-9BAE-A2D16CC529BD}" type="presOf" srcId="{AE44E9DC-4316-4195-B10B-1B03DA298F55}" destId="{195D9AB6-BBEB-4D65-A712-64D89679DFE9}" srcOrd="0" destOrd="0" presId="urn:microsoft.com/office/officeart/2005/8/layout/hierarchy1"/>
    <dgm:cxn modelId="{7A58C5B4-EB37-49F5-91D1-62212502010D}" type="presOf" srcId="{01EE98F1-74BC-4FF8-BC37-6D4109DBBA1C}" destId="{13F334B1-9765-463F-8A1B-E8641D00A18A}" srcOrd="0" destOrd="0" presId="urn:microsoft.com/office/officeart/2005/8/layout/hierarchy1"/>
    <dgm:cxn modelId="{7857382C-FC5D-4166-B19A-43453F921DF3}" srcId="{8D1D6A9E-AF4F-4DBA-9938-298BFEE946B7}" destId="{0F45D1F9-E5B5-462B-94D3-93A95EB4E8A7}" srcOrd="1" destOrd="0" parTransId="{64A3A064-967D-455A-8D7C-8C034151633B}" sibTransId="{BFA9769F-331E-4506-A910-C645A15B2750}"/>
    <dgm:cxn modelId="{576DBACE-AF9A-4444-AE60-57191B4D9F27}" type="presOf" srcId="{D7E49708-9DA8-4E8D-B8EE-57AB573A94E5}" destId="{02959C7E-FA12-4744-A829-5C5BE07F008E}" srcOrd="0" destOrd="0" presId="urn:microsoft.com/office/officeart/2005/8/layout/hierarchy1"/>
    <dgm:cxn modelId="{EB80622C-8279-4DBB-A1DD-B1A15333A3BD}" type="presOf" srcId="{E7A714DA-FEDD-40BD-A9E6-FBC141B85FD3}" destId="{71F5BDBB-87C8-4A5B-80F6-F0CCCA4F779F}" srcOrd="0" destOrd="0" presId="urn:microsoft.com/office/officeart/2005/8/layout/hierarchy1"/>
    <dgm:cxn modelId="{8DA2DF48-A1BE-46B9-8267-236C2973BC8E}" srcId="{0493E45C-7E28-488F-A7CA-E6D39DE89343}" destId="{B06D1C14-48FE-4B56-B534-43FD439B6671}" srcOrd="2" destOrd="0" parTransId="{336DEA25-D715-45F9-8CCD-8D98F0B086BD}" sibTransId="{815E3F61-69C1-4120-87DA-76F301DE4AC4}"/>
    <dgm:cxn modelId="{F22A3005-C410-4733-87AB-1D59B6F96CF9}" srcId="{520597C3-B5E5-41DC-B85B-D47E3D1DA0BD}" destId="{4EFFF0BC-688F-4C4E-8D69-C1BE46D658F0}" srcOrd="0" destOrd="0" parTransId="{F2A61C89-77B0-4B84-80A2-FE8747776B3C}" sibTransId="{D546E1F4-0CB4-4EA1-844C-ACFE8EC14FC3}"/>
    <dgm:cxn modelId="{48557488-BA29-42A0-9C5D-DD7C427BD247}" type="presOf" srcId="{F46AE6B1-A78B-4C57-B17B-E246ADEDF659}" destId="{E756E26B-7F8B-4C3A-8D1D-2521FBEDBC3D}" srcOrd="0" destOrd="0" presId="urn:microsoft.com/office/officeart/2005/8/layout/hierarchy1"/>
    <dgm:cxn modelId="{088FB613-B586-4604-9EFF-AAF5B4E36AA5}" type="presOf" srcId="{3845AD2D-CE4A-4BB0-ADC8-C7CCDB9D68FA}" destId="{5A926325-DE19-4644-90F2-9626E5B214EE}" srcOrd="0" destOrd="0" presId="urn:microsoft.com/office/officeart/2005/8/layout/hierarchy1"/>
    <dgm:cxn modelId="{FC1C70A0-9303-44D3-BD95-4ED81D93B08A}" type="presOf" srcId="{E684B299-B5B6-42A4-9469-049CDFEF2EAD}" destId="{4536CD40-4D93-4F6D-B850-C4FBBE6C6B15}" srcOrd="0" destOrd="0" presId="urn:microsoft.com/office/officeart/2005/8/layout/hierarchy1"/>
    <dgm:cxn modelId="{FB4AF8EA-DBB6-4C45-84BD-96C43DEE8A71}" type="presOf" srcId="{F2A61C89-77B0-4B84-80A2-FE8747776B3C}" destId="{527BA0DE-4016-4FDC-91FA-4CF0FC00820A}" srcOrd="0" destOrd="0" presId="urn:microsoft.com/office/officeart/2005/8/layout/hierarchy1"/>
    <dgm:cxn modelId="{D777B6D5-1CFA-49BA-8772-CE329D58F83A}" srcId="{E684B299-B5B6-42A4-9469-049CDFEF2EAD}" destId="{4C61C54A-E773-4537-A347-7453A42D8BD6}" srcOrd="1" destOrd="0" parTransId="{13F3776C-4AE1-4710-B517-A38A96D77713}" sibTransId="{01D69006-BB00-4129-9C57-69EA1EDBCDEB}"/>
    <dgm:cxn modelId="{F2B3397E-A60D-41B6-BDCE-47D1A6C334ED}" type="presOf" srcId="{229DF7D7-6C25-45B4-AB99-7AC0C6B03A62}" destId="{69CF1300-BF34-40D3-A8E2-ECFF6E690417}" srcOrd="0" destOrd="0" presId="urn:microsoft.com/office/officeart/2005/8/layout/hierarchy1"/>
    <dgm:cxn modelId="{ADC87B3F-9465-446A-83FE-925988B872CD}" type="presOf" srcId="{F776A7D6-B284-48E9-B76F-52FED4169075}" destId="{563758FB-A089-4B2B-84CF-E296C185BD38}" srcOrd="0" destOrd="0" presId="urn:microsoft.com/office/officeart/2005/8/layout/hierarchy1"/>
    <dgm:cxn modelId="{40F8A087-4DE2-4535-9BBF-701F60B57C46}" type="presOf" srcId="{7C72473F-3CEF-4F78-8BD2-DDBFA106E73A}" destId="{C88808B0-CDA9-46C2-9D9F-5D370AA54C0F}" srcOrd="0" destOrd="0" presId="urn:microsoft.com/office/officeart/2005/8/layout/hierarchy1"/>
    <dgm:cxn modelId="{89F8A4A4-E546-4213-A714-FB7D67210AF4}" srcId="{AD5B0CB3-8F4F-46F8-AC53-8BD67C176C24}" destId="{8D1D6A9E-AF4F-4DBA-9938-298BFEE946B7}" srcOrd="1" destOrd="0" parTransId="{16096F25-AB2B-4FB4-93BA-A35C88F2BC18}" sibTransId="{16B21603-5075-42D7-A3B5-1364FE086E87}"/>
    <dgm:cxn modelId="{473FE821-AC43-417D-9103-C28D665A15B3}" type="presOf" srcId="{4EFFF0BC-688F-4C4E-8D69-C1BE46D658F0}" destId="{87562703-3A54-4336-BBB4-D85DFF5DF1C8}" srcOrd="0" destOrd="0" presId="urn:microsoft.com/office/officeart/2005/8/layout/hierarchy1"/>
    <dgm:cxn modelId="{4BF6198C-8115-43AB-81D7-7D45E7DEF78D}" type="presOf" srcId="{CFBCC3AE-3938-4B3C-B38E-574A64C74CB5}" destId="{305425E4-7514-4270-BFCC-8C0A89A69393}" srcOrd="0" destOrd="0" presId="urn:microsoft.com/office/officeart/2005/8/layout/hierarchy1"/>
    <dgm:cxn modelId="{9DA024AF-D9C6-4089-AEBB-C34C99DCE2E0}" type="presOf" srcId="{44D979B6-BDA1-44FC-A498-28F06EE05957}" destId="{80ADC43C-9664-41DD-898E-3A60859A118A}" srcOrd="0" destOrd="0" presId="urn:microsoft.com/office/officeart/2005/8/layout/hierarchy1"/>
    <dgm:cxn modelId="{C31B7DF4-6516-45AC-AC0C-53AA1A6583BB}" type="presOf" srcId="{2E45A44A-8774-4978-999D-D98F60215610}" destId="{64ED5750-2009-4907-8E0B-D52DDE1EDCF2}" srcOrd="0" destOrd="0" presId="urn:microsoft.com/office/officeart/2005/8/layout/hierarchy1"/>
    <dgm:cxn modelId="{3F9FF6CE-F8ED-4B42-B661-A35CC133F262}" type="presOf" srcId="{8D1D6A9E-AF4F-4DBA-9938-298BFEE946B7}" destId="{3001447D-7E1D-4917-B154-8E9A7201E978}" srcOrd="0" destOrd="0" presId="urn:microsoft.com/office/officeart/2005/8/layout/hierarchy1"/>
    <dgm:cxn modelId="{6113B517-C081-4F71-81FE-22A2717106DB}" srcId="{1474AD17-B850-4DE0-AD72-046410BFF287}" destId="{3845AD2D-CE4A-4BB0-ADC8-C7CCDB9D68FA}" srcOrd="1" destOrd="0" parTransId="{07969F76-1FF0-4884-8F2B-DC25A4E4B2AC}" sibTransId="{051166B6-F2EB-4287-914C-164E426F472E}"/>
    <dgm:cxn modelId="{A6C9C89F-3B71-41E7-B22D-57FED3086CAF}" srcId="{08F13119-B4F3-4DE4-878D-D7B44A7191F7}" destId="{44D979B6-BDA1-44FC-A498-28F06EE05957}" srcOrd="0" destOrd="0" parTransId="{90E9A9A8-CD1E-4ABF-A359-885E3F332E03}" sibTransId="{029B0EF6-D762-4B63-9426-782A7548536C}"/>
    <dgm:cxn modelId="{D21A8F72-D257-46A8-A7E1-16E2DED98326}" srcId="{AD5B0CB3-8F4F-46F8-AC53-8BD67C176C24}" destId="{520597C3-B5E5-41DC-B85B-D47E3D1DA0BD}" srcOrd="2" destOrd="0" parTransId="{23051C41-4CB8-41F6-8A5D-1B57D7D9C416}" sibTransId="{584C122A-8B7D-4335-BEFB-4A0FBE22B2F1}"/>
    <dgm:cxn modelId="{DD8C24DA-C689-404D-8B40-0BCC35B25F11}" type="presOf" srcId="{ED1DAACD-1EC6-4251-883B-BF8710FC8675}" destId="{8EE4D94C-ED7E-40D3-86C7-10851E5A09C1}" srcOrd="0" destOrd="0" presId="urn:microsoft.com/office/officeart/2005/8/layout/hierarchy1"/>
    <dgm:cxn modelId="{B43AC601-A24C-43DB-B90A-19D237A32865}" type="presOf" srcId="{D689BCC3-8229-4FD1-BBAE-2EBB439A9609}" destId="{52D3571A-A088-4266-A707-16C394F14C85}" srcOrd="0" destOrd="0" presId="urn:microsoft.com/office/officeart/2005/8/layout/hierarchy1"/>
    <dgm:cxn modelId="{4F8C60C8-1E09-4113-8B0C-17438F3A423F}" type="presOf" srcId="{0B2D5D0D-5097-4D14-A4A9-22076A3F7BE5}" destId="{7202410F-1155-43F5-BF74-D59741F85A4C}" srcOrd="0" destOrd="0" presId="urn:microsoft.com/office/officeart/2005/8/layout/hierarchy1"/>
    <dgm:cxn modelId="{9B66213F-A2FA-42EA-B3A2-03DE549EE6E0}" srcId="{1474AD17-B850-4DE0-AD72-046410BFF287}" destId="{D23406A2-391D-4343-8016-5CDA96C434D4}" srcOrd="2" destOrd="0" parTransId="{1C5292CE-99E6-474A-967A-1C922A878430}" sibTransId="{21CD1A84-984A-45FA-9065-D022FC6A23D7}"/>
    <dgm:cxn modelId="{805D6057-12E4-4036-89B2-B5CD51171E3F}" srcId="{1D57A969-892E-423E-B014-7304B80EB0DF}" destId="{B5BB7CBA-D878-4396-A5B9-2880B9E85685}" srcOrd="0" destOrd="0" parTransId="{229DF7D7-6C25-45B4-AB99-7AC0C6B03A62}" sibTransId="{8959FD58-EC16-47DA-8EC8-E8EFAC42534D}"/>
    <dgm:cxn modelId="{A4CC39A4-0E17-40D0-A830-D7D84E52B9EE}" type="presOf" srcId="{ED329E46-A374-41D1-A2F5-682968D03571}" destId="{F6F4FD46-91FA-4865-86D1-354BB8E6145C}" srcOrd="0" destOrd="0" presId="urn:microsoft.com/office/officeart/2005/8/layout/hierarchy1"/>
    <dgm:cxn modelId="{6C8F9B81-9E91-49EA-84FC-20FC81166D8D}" type="presOf" srcId="{EAAF60C2-2C94-4726-8BCF-CAE0980D9F88}" destId="{01F03D66-587D-44B2-8711-9522C447BF49}" srcOrd="0" destOrd="0" presId="urn:microsoft.com/office/officeart/2005/8/layout/hierarchy1"/>
    <dgm:cxn modelId="{FD95933F-B21B-4B38-9FAE-0DF7CB67DFD3}" type="presOf" srcId="{1D57A969-892E-423E-B014-7304B80EB0DF}" destId="{DC2E6799-AEB5-461F-8D6A-21BFA3F67642}" srcOrd="0" destOrd="0" presId="urn:microsoft.com/office/officeart/2005/8/layout/hierarchy1"/>
    <dgm:cxn modelId="{859EFBD2-DA98-4A6C-BFD5-2D64E6B96102}" srcId="{0493E45C-7E28-488F-A7CA-E6D39DE89343}" destId="{D7F748DB-E4A6-4FFC-AF57-4A9FC3EF6DED}" srcOrd="5" destOrd="0" parTransId="{ECC70F5A-53A5-4996-952A-DF700592A60B}" sibTransId="{DF665B26-0B3A-4F4A-B70D-7D00FE3DB809}"/>
    <dgm:cxn modelId="{5C050B6D-6FF8-4242-90B8-796A3F54718F}" srcId="{B06D1C14-48FE-4B56-B534-43FD439B6671}" destId="{F2366427-0515-42EC-AB02-1B6A3964C7DB}" srcOrd="0" destOrd="0" parTransId="{F27FD862-1DFE-4A25-86A3-631BCDA4216B}" sibTransId="{2C479D98-1A39-4FBD-83E6-6279D863744A}"/>
    <dgm:cxn modelId="{0A43C10A-DD5A-4085-98A5-34FDBE1EEAA6}" type="presOf" srcId="{4C61C54A-E773-4537-A347-7453A42D8BD6}" destId="{30E24FBA-50D7-4EBC-A7EE-EFDDAACD9E93}" srcOrd="0" destOrd="0" presId="urn:microsoft.com/office/officeart/2005/8/layout/hierarchy1"/>
    <dgm:cxn modelId="{C1444D77-3618-42D5-98A6-27C2520CE448}" type="presOf" srcId="{C69F3298-0A87-45D3-A8E0-01FB74CEEF2E}" destId="{758AA5A7-5105-4EA5-A02E-86E08F225AD7}" srcOrd="0" destOrd="0" presId="urn:microsoft.com/office/officeart/2005/8/layout/hierarchy1"/>
    <dgm:cxn modelId="{CE04A528-CDD2-4808-A23D-A73125089A78}" srcId="{44D979B6-BDA1-44FC-A498-28F06EE05957}" destId="{2379ADE4-EFE0-428F-9CB5-5AB786F615C2}" srcOrd="1" destOrd="0" parTransId="{C69F3298-0A87-45D3-A8E0-01FB74CEEF2E}" sibTransId="{64AF4DD7-0E66-4C18-A094-9945BCB11A39}"/>
    <dgm:cxn modelId="{0D549254-6415-4C5C-9002-48932F989F2A}" type="presOf" srcId="{1474AD17-B850-4DE0-AD72-046410BFF287}" destId="{8500A41E-2768-41BD-A47E-0C6F452ADB19}" srcOrd="0" destOrd="0" presId="urn:microsoft.com/office/officeart/2005/8/layout/hierarchy1"/>
    <dgm:cxn modelId="{6CB065B4-BE61-4CFC-9E03-4FA468171270}" type="presOf" srcId="{13709805-A0D7-4B52-8DB5-AEA6CA6BA181}" destId="{20686E04-81D0-4681-A86A-4E2B72B6047C}" srcOrd="0" destOrd="0" presId="urn:microsoft.com/office/officeart/2005/8/layout/hierarchy1"/>
    <dgm:cxn modelId="{862A2FA5-2C2D-4B58-ACE2-03512062A5A5}" srcId="{E684B299-B5B6-42A4-9469-049CDFEF2EAD}" destId="{44D2450E-CF34-4997-A664-FE467B0C878B}" srcOrd="0" destOrd="0" parTransId="{E7A714DA-FEDD-40BD-A9E6-FBC141B85FD3}" sibTransId="{15DE6033-318D-4318-9C02-2EA8FF3785C5}"/>
    <dgm:cxn modelId="{DF80AF71-8F74-445A-AAE4-52609CFE4B98}" type="presOf" srcId="{AD5B0CB3-8F4F-46F8-AC53-8BD67C176C24}" destId="{4E50D9C5-2F3B-4643-B83E-FD3FB9B0B21A}" srcOrd="0" destOrd="0" presId="urn:microsoft.com/office/officeart/2005/8/layout/hierarchy1"/>
    <dgm:cxn modelId="{6BCF2D81-E89E-45DE-9FF3-BBFCF3AEEBB5}" type="presOf" srcId="{23051C41-4CB8-41F6-8A5D-1B57D7D9C416}" destId="{65B020CF-D96C-4582-95FB-0D4D2ECE8B82}" srcOrd="0" destOrd="0" presId="urn:microsoft.com/office/officeart/2005/8/layout/hierarchy1"/>
    <dgm:cxn modelId="{8873425C-A264-4C6E-BCF9-21C30D2C36CC}" type="presOf" srcId="{2379ADE4-EFE0-428F-9CB5-5AB786F615C2}" destId="{DC75FE72-C297-4328-BBF2-E3B817A947CB}" srcOrd="0" destOrd="0" presId="urn:microsoft.com/office/officeart/2005/8/layout/hierarchy1"/>
    <dgm:cxn modelId="{4A04FE1C-D2BC-40D1-A8A1-C7B119A1B889}" type="presOf" srcId="{E7E39F1F-17C7-46D0-A066-2BB52ABCDEFD}" destId="{1DEC4F39-E174-4775-83FF-7B5C673B7FF1}" srcOrd="0" destOrd="0" presId="urn:microsoft.com/office/officeart/2005/8/layout/hierarchy1"/>
    <dgm:cxn modelId="{CEB517D1-8C05-4E00-8E5B-BA32DDEA0327}" type="presOf" srcId="{9949A903-2FA9-4A28-9370-3041D038907C}" destId="{EECB05F8-C9A9-43AF-9C03-5C032E1CDF47}" srcOrd="0" destOrd="0" presId="urn:microsoft.com/office/officeart/2005/8/layout/hierarchy1"/>
    <dgm:cxn modelId="{247698D6-2517-40E8-9DDB-5F304C195E20}" srcId="{8D1D6A9E-AF4F-4DBA-9938-298BFEE946B7}" destId="{5947B417-6D71-471F-B338-6235CBE2FA1C}" srcOrd="0" destOrd="0" parTransId="{5E5E713A-F826-4CB5-B4E4-532CD85E4C9D}" sibTransId="{FB47688B-0FFE-4AED-91C6-A055AE3F8B5B}"/>
    <dgm:cxn modelId="{834BF049-9506-4DC4-922C-F3300EE128AF}" srcId="{7C72473F-3CEF-4F78-8BD2-DDBFA106E73A}" destId="{01EE98F1-74BC-4FF8-BC37-6D4109DBBA1C}" srcOrd="0" destOrd="0" parTransId="{AE44E9DC-4316-4195-B10B-1B03DA298F55}" sibTransId="{B5A50FB4-D248-4D3D-8835-3D5CD4BAF577}"/>
    <dgm:cxn modelId="{9E8D7714-C770-4D97-B581-08980C7D59CF}" srcId="{B06D1C14-48FE-4B56-B534-43FD439B6671}" destId="{E684B299-B5B6-42A4-9469-049CDFEF2EAD}" srcOrd="1" destOrd="0" parTransId="{0B2D5D0D-5097-4D14-A4A9-22076A3F7BE5}" sibTransId="{09111ACD-2C4A-4C39-9454-70D552902167}"/>
    <dgm:cxn modelId="{B329BFFB-0737-4003-AB51-FC9D30134F7C}" type="presOf" srcId="{09DDF96A-561A-4AD1-BEE4-8A24B6D60862}" destId="{7C4F0F2A-CE99-446B-B8A5-0B91A646ED0D}" srcOrd="0" destOrd="0" presId="urn:microsoft.com/office/officeart/2005/8/layout/hierarchy1"/>
    <dgm:cxn modelId="{20E54312-69A3-4C3C-A05B-EDD7C2F1FB2A}" type="presOf" srcId="{B4C19E12-B6DF-49F8-BC51-C03DAEFA7845}" destId="{3FAD23DB-3BF7-4644-BBC4-210F672432B0}" srcOrd="0" destOrd="0" presId="urn:microsoft.com/office/officeart/2005/8/layout/hierarchy1"/>
    <dgm:cxn modelId="{30980DD1-6BB8-4953-9E4D-C5CDE61B5907}" srcId="{0493E45C-7E28-488F-A7CA-E6D39DE89343}" destId="{2E45A44A-8774-4978-999D-D98F60215610}" srcOrd="6" destOrd="0" parTransId="{67FC5610-EA49-48CD-B316-2AA368254156}" sibTransId="{FCA10665-EC1B-4A14-AFAA-C6A1CB21086B}"/>
    <dgm:cxn modelId="{2430633D-9221-4422-834D-0B1065610DF1}" type="presOf" srcId="{64A3A064-967D-455A-8D7C-8C034151633B}" destId="{FB026CE0-89EF-4BD8-B228-70DF7697ED9B}" srcOrd="0" destOrd="0" presId="urn:microsoft.com/office/officeart/2005/8/layout/hierarchy1"/>
    <dgm:cxn modelId="{394DB3B0-6F34-4E6B-B7CD-E01E22656AD5}" type="presOf" srcId="{B5BB7CBA-D878-4396-A5B9-2880B9E85685}" destId="{44DCC442-710F-48EE-8C26-FA82538C41D9}" srcOrd="0" destOrd="0" presId="urn:microsoft.com/office/officeart/2005/8/layout/hierarchy1"/>
    <dgm:cxn modelId="{8C0EDC69-C5CD-463C-9E1D-7F68613BE217}" type="presOf" srcId="{0493E45C-7E28-488F-A7CA-E6D39DE89343}" destId="{417CED99-A402-4EA3-988C-407D79887442}" srcOrd="0" destOrd="0" presId="urn:microsoft.com/office/officeart/2005/8/layout/hierarchy1"/>
    <dgm:cxn modelId="{8F12C8ED-61C2-4FF0-B7F5-BDD6FFB7FE34}" type="presOf" srcId="{5E5E713A-F826-4CB5-B4E4-532CD85E4C9D}" destId="{E4FC8680-B8B1-411A-8A9B-A7C144523BE5}" srcOrd="0" destOrd="0" presId="urn:microsoft.com/office/officeart/2005/8/layout/hierarchy1"/>
    <dgm:cxn modelId="{F686B3B5-47EE-4E4B-B84F-473118F36848}" srcId="{0493E45C-7E28-488F-A7CA-E6D39DE89343}" destId="{E7A49353-235B-448E-9679-49D042A15085}" srcOrd="0" destOrd="0" parTransId="{03561FC1-990D-411E-AC1A-AC66B717BFC6}" sibTransId="{03A27A45-A74C-4B6C-8F1D-15DF192156D7}"/>
    <dgm:cxn modelId="{F223D7D5-8C4C-4ED0-89B3-89CB689DA760}" srcId="{44D979B6-BDA1-44FC-A498-28F06EE05957}" destId="{0493E45C-7E28-488F-A7CA-E6D39DE89343}" srcOrd="0" destOrd="0" parTransId="{9949A903-2FA9-4A28-9370-3041D038907C}" sibTransId="{C5197242-E6FC-41D7-8060-B687FF6198E5}"/>
    <dgm:cxn modelId="{6D6A136C-58F2-4C67-82E0-ED4B0F00B8E3}" srcId="{A03B12D6-909C-4506-A348-8C7A018BB68C}" destId="{ED1DAACD-1EC6-4251-883B-BF8710FC8675}" srcOrd="0" destOrd="0" parTransId="{BC84ED41-6232-4660-9ADA-078B5E30FEFC}" sibTransId="{78AB3639-B43F-4A02-8EC6-C30948224054}"/>
    <dgm:cxn modelId="{0F3B3D75-B346-4ADA-A162-1EE2989A3A23}" type="presOf" srcId="{08F13119-B4F3-4DE4-878D-D7B44A7191F7}" destId="{61D15874-2296-4011-92E8-FD2A00CB91E1}" srcOrd="0" destOrd="0" presId="urn:microsoft.com/office/officeart/2005/8/layout/hierarchy1"/>
    <dgm:cxn modelId="{042C8AEF-6D5A-4271-B609-6BDF6108850F}" type="presOf" srcId="{13F3776C-4AE1-4710-B517-A38A96D77713}" destId="{67DC7D91-444B-4529-9DF8-8C49D1551B9A}" srcOrd="0" destOrd="0" presId="urn:microsoft.com/office/officeart/2005/8/layout/hierarchy1"/>
    <dgm:cxn modelId="{81AE2F10-86CC-4CA8-B0D4-55D422FFC274}" type="presOf" srcId="{D7F748DB-E4A6-4FFC-AF57-4A9FC3EF6DED}" destId="{742F48B6-871D-423F-902A-CA5BA11D3E70}" srcOrd="0" destOrd="0" presId="urn:microsoft.com/office/officeart/2005/8/layout/hierarchy1"/>
    <dgm:cxn modelId="{7AF8244C-2FB9-4C38-9D16-B1096E6743F5}" srcId="{E7A49353-235B-448E-9679-49D042A15085}" destId="{F776A7D6-B284-48E9-B76F-52FED4169075}" srcOrd="0" destOrd="0" parTransId="{D689BCC3-8229-4FD1-BBAE-2EBB439A9609}" sibTransId="{10063973-0883-4596-AA73-AE8858948E85}"/>
    <dgm:cxn modelId="{B20A0F74-FE44-4541-9A80-E99BD377833B}" type="presOf" srcId="{90124C32-2BA3-4EBC-BFCD-A9DC1E9188F6}" destId="{C806707B-6FF9-4007-8E2C-EBD60B4EF918}" srcOrd="0" destOrd="0" presId="urn:microsoft.com/office/officeart/2005/8/layout/hierarchy1"/>
    <dgm:cxn modelId="{A8754D64-6A61-4629-8E24-9B9DF1975C80}" type="presOf" srcId="{67FC5610-EA49-48CD-B316-2AA368254156}" destId="{9E46CF60-CE9F-44FE-9F1E-EC0765C735CF}" srcOrd="0" destOrd="0" presId="urn:microsoft.com/office/officeart/2005/8/layout/hierarchy1"/>
    <dgm:cxn modelId="{0D588F9D-ADB4-4C1F-8857-F1F9079FD98C}" type="presOf" srcId="{07969F76-1FF0-4884-8F2B-DC25A4E4B2AC}" destId="{5995B9C4-2DD2-405B-A542-D6850730A13F}" srcOrd="0" destOrd="0" presId="urn:microsoft.com/office/officeart/2005/8/layout/hierarchy1"/>
    <dgm:cxn modelId="{54FA6741-95F2-4CD2-9A63-D1C5920A05D8}" type="presOf" srcId="{16096F25-AB2B-4FB4-93BA-A35C88F2BC18}" destId="{D6190811-8DFD-406F-A1A3-937B972CF9CA}" srcOrd="0" destOrd="0" presId="urn:microsoft.com/office/officeart/2005/8/layout/hierarchy1"/>
    <dgm:cxn modelId="{6C945BCE-A6FD-4C48-9879-A00EDD236C94}" type="presOf" srcId="{A6BA179F-2AB0-4D1B-969D-8286F79D8C89}" destId="{8A6FBFDA-AE2D-415F-BCCC-537BF42FBE63}" srcOrd="0" destOrd="0" presId="urn:microsoft.com/office/officeart/2005/8/layout/hierarchy1"/>
    <dgm:cxn modelId="{8B0E79BB-72D3-47E8-9411-8FBE419A18CA}" srcId="{0493E45C-7E28-488F-A7CA-E6D39DE89343}" destId="{D7E49708-9DA8-4E8D-B8EE-57AB573A94E5}" srcOrd="1" destOrd="0" parTransId="{E7E39F1F-17C7-46D0-A066-2BB52ABCDEFD}" sibTransId="{DD237D76-34B8-4BC7-8199-ED14C27B37D5}"/>
    <dgm:cxn modelId="{D4B61D4E-7AC9-4028-87D4-2ECF41B46C7F}" srcId="{AD5B0CB3-8F4F-46F8-AC53-8BD67C176C24}" destId="{A03B12D6-909C-4506-A348-8C7A018BB68C}" srcOrd="0" destOrd="0" parTransId="{ED0193E7-EB1E-4079-93F3-727F2015BB63}" sibTransId="{EE4B4AAB-9842-4132-88BE-E98C9E93D704}"/>
    <dgm:cxn modelId="{0C642045-B65E-424D-B05D-EAFA41975F40}" srcId="{01EE98F1-74BC-4FF8-BC37-6D4109DBBA1C}" destId="{ED329E46-A374-41D1-A2F5-682968D03571}" srcOrd="0" destOrd="0" parTransId="{09BA2089-31A1-4E4A-958C-6508459533D4}" sibTransId="{9B708728-FF45-4FF3-AEC6-5C25E523CF29}"/>
    <dgm:cxn modelId="{90BD8DB9-9542-4679-ABB4-61E02327342A}" type="presOf" srcId="{BC84ED41-6232-4660-9ADA-078B5E30FEFC}" destId="{0D2159F9-66E9-44D1-A7FD-C95AEDC61A6D}" srcOrd="0" destOrd="0" presId="urn:microsoft.com/office/officeart/2005/8/layout/hierarchy1"/>
    <dgm:cxn modelId="{9DAB52C0-FAB9-40F0-A4C5-EC0BEDC0F17E}" type="presOf" srcId="{336DEA25-D715-45F9-8CCD-8D98F0B086BD}" destId="{B09244F8-8C3C-4E28-9FE4-4D30F281AD65}" srcOrd="0" destOrd="0" presId="urn:microsoft.com/office/officeart/2005/8/layout/hierarchy1"/>
    <dgm:cxn modelId="{22F59D01-B5FC-407D-9B31-25CD262CEF18}" srcId="{1D57A969-892E-423E-B014-7304B80EB0DF}" destId="{B4C19E12-B6DF-49F8-BC51-C03DAEFA7845}" srcOrd="1" destOrd="0" parTransId="{F46AE6B1-A78B-4C57-B17B-E246ADEDF659}" sibTransId="{E305CEF6-DA4C-4CD1-BD7D-97588859CE91}"/>
    <dgm:cxn modelId="{A220AC90-7B61-4E47-9E64-B9C981102FAC}" type="presOf" srcId="{E4DDD77F-24B2-4B53-B96C-D74611882FB9}" destId="{4658A828-7327-470F-9F06-B29698DA8C77}" srcOrd="0" destOrd="0" presId="urn:microsoft.com/office/officeart/2005/8/layout/hierarchy1"/>
    <dgm:cxn modelId="{970A7810-2E40-4070-9898-5783E209F293}" type="presOf" srcId="{1CEF54AC-6E72-4287-A996-767E6FD2DB57}" destId="{56023067-5215-42BD-B68E-DC476C011219}" srcOrd="0" destOrd="0" presId="urn:microsoft.com/office/officeart/2005/8/layout/hierarchy1"/>
    <dgm:cxn modelId="{6D234980-EC67-4B52-B1B4-0AB0F56AA93F}" type="presOf" srcId="{B06D1C14-48FE-4B56-B534-43FD439B6671}" destId="{6074B848-FA54-42FB-A110-09A3715BE3C9}" srcOrd="0" destOrd="0" presId="urn:microsoft.com/office/officeart/2005/8/layout/hierarchy1"/>
    <dgm:cxn modelId="{52B49EC6-1BCA-4079-B763-A439CB1FE37F}" srcId="{0493E45C-7E28-488F-A7CA-E6D39DE89343}" destId="{F79EBD35-CD56-497F-8159-AFA97A3A5BCA}" srcOrd="3" destOrd="0" parTransId="{09DDF96A-561A-4AD1-BEE4-8A24B6D60862}" sibTransId="{98D751D2-343E-4FE0-9089-2BC1A4CB0862}"/>
    <dgm:cxn modelId="{1612BC0F-F33D-4D2C-9882-E11D11EDEC1F}" srcId="{AD5B0CB3-8F4F-46F8-AC53-8BD67C176C24}" destId="{1474AD17-B850-4DE0-AD72-046410BFF287}" srcOrd="3" destOrd="0" parTransId="{C3453020-54A8-4D55-88B2-F42C1EC4D7BC}" sibTransId="{D3B05B5D-09C7-484B-8007-5DBC68310490}"/>
    <dgm:cxn modelId="{49EC3338-A797-426A-B084-A7DD132DAA83}" type="presOf" srcId="{520597C3-B5E5-41DC-B85B-D47E3D1DA0BD}" destId="{6C694BA8-9B27-4120-92D7-A85D62046AB1}" srcOrd="0" destOrd="0" presId="urn:microsoft.com/office/officeart/2005/8/layout/hierarchy1"/>
    <dgm:cxn modelId="{785543B5-BF5B-4994-8B78-2B5343208BD2}" srcId="{520597C3-B5E5-41DC-B85B-D47E3D1DA0BD}" destId="{13709805-A0D7-4B52-8DB5-AEA6CA6BA181}" srcOrd="1" destOrd="0" parTransId="{E4DDD77F-24B2-4B53-B96C-D74611882FB9}" sibTransId="{4187243C-1E3B-4C2B-BA3C-2C3A406BD599}"/>
    <dgm:cxn modelId="{1FDB378F-304D-4DEA-8B1D-C5E21A934C03}" type="presOf" srcId="{5947B417-6D71-471F-B338-6235CBE2FA1C}" destId="{E89865ED-04A7-4B9E-B3FE-3C2966DA8C60}" srcOrd="0" destOrd="0" presId="urn:microsoft.com/office/officeart/2005/8/layout/hierarchy1"/>
    <dgm:cxn modelId="{9DF508F8-B524-4AA0-AD29-19311C5BF2C7}" type="presOf" srcId="{F27FD862-1DFE-4A25-86A3-631BCDA4216B}" destId="{5A378188-15B2-4054-9FC6-394084C86190}" srcOrd="0" destOrd="0" presId="urn:microsoft.com/office/officeart/2005/8/layout/hierarchy1"/>
    <dgm:cxn modelId="{6BBDDE5A-20A6-485F-8052-EBEA1971C25A}" type="presOf" srcId="{E7A49353-235B-448E-9679-49D042A15085}" destId="{7A3EB121-F7FE-41BD-8FE4-EA66D01B1D85}" srcOrd="0" destOrd="0" presId="urn:microsoft.com/office/officeart/2005/8/layout/hierarchy1"/>
    <dgm:cxn modelId="{D4429449-F3B4-47A6-9250-0DB881D103D9}" srcId="{F776A7D6-B284-48E9-B76F-52FED4169075}" destId="{EAAF60C2-2C94-4726-8BCF-CAE0980D9F88}" srcOrd="0" destOrd="0" parTransId="{1CEF54AC-6E72-4287-A996-767E6FD2DB57}" sibTransId="{4F300D2E-4122-454B-B979-1A7CBDFBAACD}"/>
    <dgm:cxn modelId="{9CD0522A-18F6-4589-BC13-0916D7A7BB19}" type="presOf" srcId="{0F45D1F9-E5B5-462B-94D3-93A95EB4E8A7}" destId="{E5B283A2-860B-46CB-8765-01817990A76C}" srcOrd="0" destOrd="0" presId="urn:microsoft.com/office/officeart/2005/8/layout/hierarchy1"/>
    <dgm:cxn modelId="{821C317F-1088-4D07-BBB5-E43393266A43}" srcId="{0493E45C-7E28-488F-A7CA-E6D39DE89343}" destId="{AD5B0CB3-8F4F-46F8-AC53-8BD67C176C24}" srcOrd="4" destOrd="0" parTransId="{74ED7C8E-9169-4988-9BF9-5C41B98131B1}" sibTransId="{9EB8D201-76BA-4032-8579-A84D9F1280B1}"/>
    <dgm:cxn modelId="{6855785E-82FD-4F19-81FF-EE4C0C0B272A}" type="presParOf" srcId="{61D15874-2296-4011-92E8-FD2A00CB91E1}" destId="{D22641AF-DDCC-4879-900D-ACDA9C598BE1}" srcOrd="0" destOrd="0" presId="urn:microsoft.com/office/officeart/2005/8/layout/hierarchy1"/>
    <dgm:cxn modelId="{FDA81AD2-1EAB-4208-B49A-539115838515}" type="presParOf" srcId="{D22641AF-DDCC-4879-900D-ACDA9C598BE1}" destId="{5A20CBA8-5FF8-4516-A058-D8915677C870}" srcOrd="0" destOrd="0" presId="urn:microsoft.com/office/officeart/2005/8/layout/hierarchy1"/>
    <dgm:cxn modelId="{24E0BBC6-3074-46C2-8C30-34C614E05253}" type="presParOf" srcId="{5A20CBA8-5FF8-4516-A058-D8915677C870}" destId="{A34CDEAC-15AC-4471-BEA6-756AAACBEE1B}" srcOrd="0" destOrd="0" presId="urn:microsoft.com/office/officeart/2005/8/layout/hierarchy1"/>
    <dgm:cxn modelId="{E67A1EC2-3651-4AFB-8F13-5BD07EA7F2E7}" type="presParOf" srcId="{5A20CBA8-5FF8-4516-A058-D8915677C870}" destId="{80ADC43C-9664-41DD-898E-3A60859A118A}" srcOrd="1" destOrd="0" presId="urn:microsoft.com/office/officeart/2005/8/layout/hierarchy1"/>
    <dgm:cxn modelId="{68F131B2-82EC-42CF-B9C4-F88BFEEE0A05}" type="presParOf" srcId="{D22641AF-DDCC-4879-900D-ACDA9C598BE1}" destId="{31A8F128-4C58-440B-8217-1C4669526984}" srcOrd="1" destOrd="0" presId="urn:microsoft.com/office/officeart/2005/8/layout/hierarchy1"/>
    <dgm:cxn modelId="{EDADD2A2-7FE8-4ED6-8D2C-CACCA8781441}" type="presParOf" srcId="{31A8F128-4C58-440B-8217-1C4669526984}" destId="{EECB05F8-C9A9-43AF-9C03-5C032E1CDF47}" srcOrd="0" destOrd="0" presId="urn:microsoft.com/office/officeart/2005/8/layout/hierarchy1"/>
    <dgm:cxn modelId="{9C3BBCC7-36D4-41BA-A059-CF071AACA13C}" type="presParOf" srcId="{31A8F128-4C58-440B-8217-1C4669526984}" destId="{84F97FB5-A010-49FD-B43B-8806B02DF9D7}" srcOrd="1" destOrd="0" presId="urn:microsoft.com/office/officeart/2005/8/layout/hierarchy1"/>
    <dgm:cxn modelId="{AB3F77CF-6A40-46F2-B70B-D5E6BC8A90BD}" type="presParOf" srcId="{84F97FB5-A010-49FD-B43B-8806B02DF9D7}" destId="{C9D37DB5-101A-4D0F-B8DD-29460DEA2D63}" srcOrd="0" destOrd="0" presId="urn:microsoft.com/office/officeart/2005/8/layout/hierarchy1"/>
    <dgm:cxn modelId="{32C7AF3C-2DBF-4D0F-AAD0-844FE9025794}" type="presParOf" srcId="{C9D37DB5-101A-4D0F-B8DD-29460DEA2D63}" destId="{9DFBDE8B-A548-4D15-841D-66779BC8D85A}" srcOrd="0" destOrd="0" presId="urn:microsoft.com/office/officeart/2005/8/layout/hierarchy1"/>
    <dgm:cxn modelId="{9BAF3B2A-5328-4987-8CD8-033AFA586AAE}" type="presParOf" srcId="{C9D37DB5-101A-4D0F-B8DD-29460DEA2D63}" destId="{417CED99-A402-4EA3-988C-407D79887442}" srcOrd="1" destOrd="0" presId="urn:microsoft.com/office/officeart/2005/8/layout/hierarchy1"/>
    <dgm:cxn modelId="{CCF07B18-CE6C-4E1D-8E6C-E02438E40CA4}" type="presParOf" srcId="{84F97FB5-A010-49FD-B43B-8806B02DF9D7}" destId="{BA094FD7-4040-497C-A742-BDE42B32958B}" srcOrd="1" destOrd="0" presId="urn:microsoft.com/office/officeart/2005/8/layout/hierarchy1"/>
    <dgm:cxn modelId="{DFF78187-E267-4C37-8412-8A2450B6EFE9}" type="presParOf" srcId="{BA094FD7-4040-497C-A742-BDE42B32958B}" destId="{2C0480CF-B890-4157-AFBB-C9B00DD57233}" srcOrd="0" destOrd="0" presId="urn:microsoft.com/office/officeart/2005/8/layout/hierarchy1"/>
    <dgm:cxn modelId="{7A049688-010B-46C3-A9EB-8DFE88C9C785}" type="presParOf" srcId="{BA094FD7-4040-497C-A742-BDE42B32958B}" destId="{0B8CC7BB-C7EB-4E2E-AA30-01AEBD40A138}" srcOrd="1" destOrd="0" presId="urn:microsoft.com/office/officeart/2005/8/layout/hierarchy1"/>
    <dgm:cxn modelId="{1B994558-326B-4192-81B7-8C57B79033E4}" type="presParOf" srcId="{0B8CC7BB-C7EB-4E2E-AA30-01AEBD40A138}" destId="{34FB2EB2-BEBC-4CAE-906C-E760F56F9018}" srcOrd="0" destOrd="0" presId="urn:microsoft.com/office/officeart/2005/8/layout/hierarchy1"/>
    <dgm:cxn modelId="{FC655894-C744-45D8-ADB8-44EE1C62191D}" type="presParOf" srcId="{34FB2EB2-BEBC-4CAE-906C-E760F56F9018}" destId="{E39AC1CD-0B01-40C3-88BC-8774D1F30976}" srcOrd="0" destOrd="0" presId="urn:microsoft.com/office/officeart/2005/8/layout/hierarchy1"/>
    <dgm:cxn modelId="{822349D2-0E52-4BC7-A944-5174CE3B9120}" type="presParOf" srcId="{34FB2EB2-BEBC-4CAE-906C-E760F56F9018}" destId="{7A3EB121-F7FE-41BD-8FE4-EA66D01B1D85}" srcOrd="1" destOrd="0" presId="urn:microsoft.com/office/officeart/2005/8/layout/hierarchy1"/>
    <dgm:cxn modelId="{2F0D035A-C792-47CD-92EA-D2699592A00D}" type="presParOf" srcId="{0B8CC7BB-C7EB-4E2E-AA30-01AEBD40A138}" destId="{6E604816-069F-4603-9F10-B3142409DD04}" srcOrd="1" destOrd="0" presId="urn:microsoft.com/office/officeart/2005/8/layout/hierarchy1"/>
    <dgm:cxn modelId="{FD04845E-DDA0-4A56-B140-8EBA4C09BE09}" type="presParOf" srcId="{6E604816-069F-4603-9F10-B3142409DD04}" destId="{52D3571A-A088-4266-A707-16C394F14C85}" srcOrd="0" destOrd="0" presId="urn:microsoft.com/office/officeart/2005/8/layout/hierarchy1"/>
    <dgm:cxn modelId="{8F581BEF-2319-4C76-9877-10C7E96D2DF7}" type="presParOf" srcId="{6E604816-069F-4603-9F10-B3142409DD04}" destId="{E8949AB0-976E-4AD1-A166-9E437B59BA18}" srcOrd="1" destOrd="0" presId="urn:microsoft.com/office/officeart/2005/8/layout/hierarchy1"/>
    <dgm:cxn modelId="{2069D5B2-819C-43C1-89B4-07C6ED304AB3}" type="presParOf" srcId="{E8949AB0-976E-4AD1-A166-9E437B59BA18}" destId="{86A47BB7-37D7-4F10-91EC-65E8BE2461F4}" srcOrd="0" destOrd="0" presId="urn:microsoft.com/office/officeart/2005/8/layout/hierarchy1"/>
    <dgm:cxn modelId="{CFC8AE69-3C4E-4994-8C32-77DEA287FB39}" type="presParOf" srcId="{86A47BB7-37D7-4F10-91EC-65E8BE2461F4}" destId="{5A5E010B-3FCE-4DB7-98BF-C675E82FE694}" srcOrd="0" destOrd="0" presId="urn:microsoft.com/office/officeart/2005/8/layout/hierarchy1"/>
    <dgm:cxn modelId="{33E67F85-C95B-4FDB-9350-6A43D31C867C}" type="presParOf" srcId="{86A47BB7-37D7-4F10-91EC-65E8BE2461F4}" destId="{563758FB-A089-4B2B-84CF-E296C185BD38}" srcOrd="1" destOrd="0" presId="urn:microsoft.com/office/officeart/2005/8/layout/hierarchy1"/>
    <dgm:cxn modelId="{33591601-E226-4BAF-96AE-87EA868CF615}" type="presParOf" srcId="{E8949AB0-976E-4AD1-A166-9E437B59BA18}" destId="{1A27ED92-1DAD-490E-B1F4-D58F3020A224}" srcOrd="1" destOrd="0" presId="urn:microsoft.com/office/officeart/2005/8/layout/hierarchy1"/>
    <dgm:cxn modelId="{6A9DE4EB-89D6-40C3-9841-DA40EEE2DEB3}" type="presParOf" srcId="{1A27ED92-1DAD-490E-B1F4-D58F3020A224}" destId="{56023067-5215-42BD-B68E-DC476C011219}" srcOrd="0" destOrd="0" presId="urn:microsoft.com/office/officeart/2005/8/layout/hierarchy1"/>
    <dgm:cxn modelId="{15D7CA98-40A4-49B5-8F88-70BB1670A23E}" type="presParOf" srcId="{1A27ED92-1DAD-490E-B1F4-D58F3020A224}" destId="{E18095EF-1332-481E-B701-004DEF6D55C6}" srcOrd="1" destOrd="0" presId="urn:microsoft.com/office/officeart/2005/8/layout/hierarchy1"/>
    <dgm:cxn modelId="{E1677D6F-5B94-4533-8AC0-F0F2B41D654F}" type="presParOf" srcId="{E18095EF-1332-481E-B701-004DEF6D55C6}" destId="{4BCB69D3-0F00-4415-8F8B-DC709EEBED06}" srcOrd="0" destOrd="0" presId="urn:microsoft.com/office/officeart/2005/8/layout/hierarchy1"/>
    <dgm:cxn modelId="{1AED79AD-CF3F-443A-B169-D989EBEAD63D}" type="presParOf" srcId="{4BCB69D3-0F00-4415-8F8B-DC709EEBED06}" destId="{C9011FDB-95EC-4A97-BCF3-EB523B4710D7}" srcOrd="0" destOrd="0" presId="urn:microsoft.com/office/officeart/2005/8/layout/hierarchy1"/>
    <dgm:cxn modelId="{CF4623E9-BD55-48FA-A764-6A1258252F9B}" type="presParOf" srcId="{4BCB69D3-0F00-4415-8F8B-DC709EEBED06}" destId="{01F03D66-587D-44B2-8711-9522C447BF49}" srcOrd="1" destOrd="0" presId="urn:microsoft.com/office/officeart/2005/8/layout/hierarchy1"/>
    <dgm:cxn modelId="{278B9388-06F8-49F9-9320-1EA4F0ECFDEA}" type="presParOf" srcId="{E18095EF-1332-481E-B701-004DEF6D55C6}" destId="{DECFD275-B915-40EB-B477-AD8BDD3CA6D4}" srcOrd="1" destOrd="0" presId="urn:microsoft.com/office/officeart/2005/8/layout/hierarchy1"/>
    <dgm:cxn modelId="{32ECB0DE-9852-4F8F-9A23-E31976760732}" type="presParOf" srcId="{BA094FD7-4040-497C-A742-BDE42B32958B}" destId="{1DEC4F39-E174-4775-83FF-7B5C673B7FF1}" srcOrd="2" destOrd="0" presId="urn:microsoft.com/office/officeart/2005/8/layout/hierarchy1"/>
    <dgm:cxn modelId="{A5463DF4-D057-40B2-9F64-E991C2C44670}" type="presParOf" srcId="{BA094FD7-4040-497C-A742-BDE42B32958B}" destId="{41F0D247-BCEE-4E98-923B-FA4B8087024B}" srcOrd="3" destOrd="0" presId="urn:microsoft.com/office/officeart/2005/8/layout/hierarchy1"/>
    <dgm:cxn modelId="{0355141D-9E5D-49AA-B105-66496A40C8C2}" type="presParOf" srcId="{41F0D247-BCEE-4E98-923B-FA4B8087024B}" destId="{3E5ABA33-4F91-4355-B567-CD2121A8CE88}" srcOrd="0" destOrd="0" presId="urn:microsoft.com/office/officeart/2005/8/layout/hierarchy1"/>
    <dgm:cxn modelId="{3355DE24-A25D-4CBD-A357-9726A1673D5B}" type="presParOf" srcId="{3E5ABA33-4F91-4355-B567-CD2121A8CE88}" destId="{12F23691-B7A2-4868-ACE2-AA5194AB1C0E}" srcOrd="0" destOrd="0" presId="urn:microsoft.com/office/officeart/2005/8/layout/hierarchy1"/>
    <dgm:cxn modelId="{607B20A3-1CB3-4BB9-91FB-1E82987E085F}" type="presParOf" srcId="{3E5ABA33-4F91-4355-B567-CD2121A8CE88}" destId="{02959C7E-FA12-4744-A829-5C5BE07F008E}" srcOrd="1" destOrd="0" presId="urn:microsoft.com/office/officeart/2005/8/layout/hierarchy1"/>
    <dgm:cxn modelId="{F6D6421D-1CC5-4C08-8D5A-CB94A1159348}" type="presParOf" srcId="{41F0D247-BCEE-4E98-923B-FA4B8087024B}" destId="{CC3D092A-FCEE-446B-AF96-5E3AF0DA5965}" srcOrd="1" destOrd="0" presId="urn:microsoft.com/office/officeart/2005/8/layout/hierarchy1"/>
    <dgm:cxn modelId="{C3DB5C87-3569-4A16-B1D5-7AAC30DAE35C}" type="presParOf" srcId="{BA094FD7-4040-497C-A742-BDE42B32958B}" destId="{B09244F8-8C3C-4E28-9FE4-4D30F281AD65}" srcOrd="4" destOrd="0" presId="urn:microsoft.com/office/officeart/2005/8/layout/hierarchy1"/>
    <dgm:cxn modelId="{315C1720-795D-4509-BCCF-15132212B2D0}" type="presParOf" srcId="{BA094FD7-4040-497C-A742-BDE42B32958B}" destId="{264C1961-6C8A-46EC-A032-F28D003446E7}" srcOrd="5" destOrd="0" presId="urn:microsoft.com/office/officeart/2005/8/layout/hierarchy1"/>
    <dgm:cxn modelId="{67B09CE2-006E-4923-AC0A-DFA5DE6D9E77}" type="presParOf" srcId="{264C1961-6C8A-46EC-A032-F28D003446E7}" destId="{6CB04713-5103-4C25-B9FE-031D32A21FF6}" srcOrd="0" destOrd="0" presId="urn:microsoft.com/office/officeart/2005/8/layout/hierarchy1"/>
    <dgm:cxn modelId="{170AE4C5-592B-45A6-8A12-2467C8DFE2A9}" type="presParOf" srcId="{6CB04713-5103-4C25-B9FE-031D32A21FF6}" destId="{55494221-91DB-449D-8378-E17DAACDA1B4}" srcOrd="0" destOrd="0" presId="urn:microsoft.com/office/officeart/2005/8/layout/hierarchy1"/>
    <dgm:cxn modelId="{31E3CCA9-D018-40E3-85F1-BE500798576A}" type="presParOf" srcId="{6CB04713-5103-4C25-B9FE-031D32A21FF6}" destId="{6074B848-FA54-42FB-A110-09A3715BE3C9}" srcOrd="1" destOrd="0" presId="urn:microsoft.com/office/officeart/2005/8/layout/hierarchy1"/>
    <dgm:cxn modelId="{66B51061-9B07-4B5B-9C1B-B2A6F3BF82DB}" type="presParOf" srcId="{264C1961-6C8A-46EC-A032-F28D003446E7}" destId="{45258561-E556-4597-BF45-4D80E2A15E1B}" srcOrd="1" destOrd="0" presId="urn:microsoft.com/office/officeart/2005/8/layout/hierarchy1"/>
    <dgm:cxn modelId="{FB98CB83-0303-40BA-A6DA-F614C6B75917}" type="presParOf" srcId="{45258561-E556-4597-BF45-4D80E2A15E1B}" destId="{5A378188-15B2-4054-9FC6-394084C86190}" srcOrd="0" destOrd="0" presId="urn:microsoft.com/office/officeart/2005/8/layout/hierarchy1"/>
    <dgm:cxn modelId="{A001AF88-9E53-4017-A1E6-825A2E95C256}" type="presParOf" srcId="{45258561-E556-4597-BF45-4D80E2A15E1B}" destId="{D0EF4D89-F352-4723-B498-B2883A6FF9AC}" srcOrd="1" destOrd="0" presId="urn:microsoft.com/office/officeart/2005/8/layout/hierarchy1"/>
    <dgm:cxn modelId="{FA432C5C-053F-4922-BB65-30B6A016ED9B}" type="presParOf" srcId="{D0EF4D89-F352-4723-B498-B2883A6FF9AC}" destId="{99167625-E90D-4578-966B-2CCC2CA8D511}" srcOrd="0" destOrd="0" presId="urn:microsoft.com/office/officeart/2005/8/layout/hierarchy1"/>
    <dgm:cxn modelId="{662B84D4-A824-44F2-A03F-1CF7220F92F1}" type="presParOf" srcId="{99167625-E90D-4578-966B-2CCC2CA8D511}" destId="{CD02D988-733D-4653-9773-730B9B929D3D}" srcOrd="0" destOrd="0" presId="urn:microsoft.com/office/officeart/2005/8/layout/hierarchy1"/>
    <dgm:cxn modelId="{2C9E4CCB-ADE6-47FE-BB7D-8F4816E4BFF3}" type="presParOf" srcId="{99167625-E90D-4578-966B-2CCC2CA8D511}" destId="{A5CD4C21-EA62-4B8D-8B24-9777E539F3F4}" srcOrd="1" destOrd="0" presId="urn:microsoft.com/office/officeart/2005/8/layout/hierarchy1"/>
    <dgm:cxn modelId="{432A93FA-0A3E-43FA-9828-23E406DF664E}" type="presParOf" srcId="{D0EF4D89-F352-4723-B498-B2883A6FF9AC}" destId="{58A8295A-B00F-48B5-8544-950461152B68}" srcOrd="1" destOrd="0" presId="urn:microsoft.com/office/officeart/2005/8/layout/hierarchy1"/>
    <dgm:cxn modelId="{CEA1FDC9-DDD7-4021-A32B-6BA1A16010D2}" type="presParOf" srcId="{45258561-E556-4597-BF45-4D80E2A15E1B}" destId="{7202410F-1155-43F5-BF74-D59741F85A4C}" srcOrd="2" destOrd="0" presId="urn:microsoft.com/office/officeart/2005/8/layout/hierarchy1"/>
    <dgm:cxn modelId="{5BCD0E84-EE81-4EA9-9E66-A71929918F4E}" type="presParOf" srcId="{45258561-E556-4597-BF45-4D80E2A15E1B}" destId="{BE0AEBE6-28E1-497D-84BB-C01E63C797AB}" srcOrd="3" destOrd="0" presId="urn:microsoft.com/office/officeart/2005/8/layout/hierarchy1"/>
    <dgm:cxn modelId="{13E5FD22-F5DA-4659-81F8-2C64A2A037F2}" type="presParOf" srcId="{BE0AEBE6-28E1-497D-84BB-C01E63C797AB}" destId="{B1B1A0EA-62C5-4E8C-9784-B30454D3A3A5}" srcOrd="0" destOrd="0" presId="urn:microsoft.com/office/officeart/2005/8/layout/hierarchy1"/>
    <dgm:cxn modelId="{BF16A6B5-230C-4D85-8E55-0B024F5F9A8C}" type="presParOf" srcId="{B1B1A0EA-62C5-4E8C-9784-B30454D3A3A5}" destId="{526A56E7-2097-4813-83FF-532D19416D83}" srcOrd="0" destOrd="0" presId="urn:microsoft.com/office/officeart/2005/8/layout/hierarchy1"/>
    <dgm:cxn modelId="{4FEF1325-BAEF-4C98-B959-2B293036120C}" type="presParOf" srcId="{B1B1A0EA-62C5-4E8C-9784-B30454D3A3A5}" destId="{4536CD40-4D93-4F6D-B850-C4FBBE6C6B15}" srcOrd="1" destOrd="0" presId="urn:microsoft.com/office/officeart/2005/8/layout/hierarchy1"/>
    <dgm:cxn modelId="{4BE65791-891E-47C8-9FB4-7E62CA467028}" type="presParOf" srcId="{BE0AEBE6-28E1-497D-84BB-C01E63C797AB}" destId="{C989EC5F-8A8F-4E97-8B36-07BF2E46553D}" srcOrd="1" destOrd="0" presId="urn:microsoft.com/office/officeart/2005/8/layout/hierarchy1"/>
    <dgm:cxn modelId="{71E1E3B7-ADD1-4E0A-8055-052EF9A3565E}" type="presParOf" srcId="{C989EC5F-8A8F-4E97-8B36-07BF2E46553D}" destId="{71F5BDBB-87C8-4A5B-80F6-F0CCCA4F779F}" srcOrd="0" destOrd="0" presId="urn:microsoft.com/office/officeart/2005/8/layout/hierarchy1"/>
    <dgm:cxn modelId="{5234B05E-564F-4277-83C3-7DE530A36388}" type="presParOf" srcId="{C989EC5F-8A8F-4E97-8B36-07BF2E46553D}" destId="{1AC3454C-C87D-4AFC-B2D3-546F4B473D6F}" srcOrd="1" destOrd="0" presId="urn:microsoft.com/office/officeart/2005/8/layout/hierarchy1"/>
    <dgm:cxn modelId="{8629F5B3-08AF-4136-98D3-46EB283576E5}" type="presParOf" srcId="{1AC3454C-C87D-4AFC-B2D3-546F4B473D6F}" destId="{F3BCC125-DA83-49EA-8BBC-1F0BDB1C293B}" srcOrd="0" destOrd="0" presId="urn:microsoft.com/office/officeart/2005/8/layout/hierarchy1"/>
    <dgm:cxn modelId="{8379D29E-4AE5-4D94-954A-D1A51C9B1184}" type="presParOf" srcId="{F3BCC125-DA83-49EA-8BBC-1F0BDB1C293B}" destId="{6D229A13-387E-4595-A25F-135A318C578F}" srcOrd="0" destOrd="0" presId="urn:microsoft.com/office/officeart/2005/8/layout/hierarchy1"/>
    <dgm:cxn modelId="{A36D20C7-F983-4911-8C2D-40391BFE7302}" type="presParOf" srcId="{F3BCC125-DA83-49EA-8BBC-1F0BDB1C293B}" destId="{F3F58DE0-115D-44E4-B837-E45BFA388ABD}" srcOrd="1" destOrd="0" presId="urn:microsoft.com/office/officeart/2005/8/layout/hierarchy1"/>
    <dgm:cxn modelId="{5CD90D2E-97ED-45D5-A782-20EC9E77655A}" type="presParOf" srcId="{1AC3454C-C87D-4AFC-B2D3-546F4B473D6F}" destId="{A6D6025C-DC31-4215-9A9A-C69AA159E16C}" srcOrd="1" destOrd="0" presId="urn:microsoft.com/office/officeart/2005/8/layout/hierarchy1"/>
    <dgm:cxn modelId="{AFCE1428-3085-4D6A-80E5-55C6CA9826AC}" type="presParOf" srcId="{C989EC5F-8A8F-4E97-8B36-07BF2E46553D}" destId="{67DC7D91-444B-4529-9DF8-8C49D1551B9A}" srcOrd="2" destOrd="0" presId="urn:microsoft.com/office/officeart/2005/8/layout/hierarchy1"/>
    <dgm:cxn modelId="{CBC9D313-2373-4978-BB2A-51B945C4CADB}" type="presParOf" srcId="{C989EC5F-8A8F-4E97-8B36-07BF2E46553D}" destId="{252A5BBC-154A-4483-8AC1-3566909D94F1}" srcOrd="3" destOrd="0" presId="urn:microsoft.com/office/officeart/2005/8/layout/hierarchy1"/>
    <dgm:cxn modelId="{4CEA710F-FA2E-4AB2-B4A1-366E6A5D205A}" type="presParOf" srcId="{252A5BBC-154A-4483-8AC1-3566909D94F1}" destId="{76AE163E-D5F9-40E6-BD1B-0E242F899098}" srcOrd="0" destOrd="0" presId="urn:microsoft.com/office/officeart/2005/8/layout/hierarchy1"/>
    <dgm:cxn modelId="{3249E83C-7BE0-41C1-9B0A-587909638FCF}" type="presParOf" srcId="{76AE163E-D5F9-40E6-BD1B-0E242F899098}" destId="{75D8955B-CDDB-4F3C-BBE0-C7E1D4DD054E}" srcOrd="0" destOrd="0" presId="urn:microsoft.com/office/officeart/2005/8/layout/hierarchy1"/>
    <dgm:cxn modelId="{B9B5FACC-7F4E-4F56-B0C6-649ACB5DA2E8}" type="presParOf" srcId="{76AE163E-D5F9-40E6-BD1B-0E242F899098}" destId="{30E24FBA-50D7-4EBC-A7EE-EFDDAACD9E93}" srcOrd="1" destOrd="0" presId="urn:microsoft.com/office/officeart/2005/8/layout/hierarchy1"/>
    <dgm:cxn modelId="{BF70F53F-EA58-4848-AAAF-96E7B38D43EA}" type="presParOf" srcId="{252A5BBC-154A-4483-8AC1-3566909D94F1}" destId="{89B6153B-A540-454A-9AF5-32CDEA57A233}" srcOrd="1" destOrd="0" presId="urn:microsoft.com/office/officeart/2005/8/layout/hierarchy1"/>
    <dgm:cxn modelId="{868A84F4-217B-4AF9-A46C-AAA9213F6EA0}" type="presParOf" srcId="{BA094FD7-4040-497C-A742-BDE42B32958B}" destId="{7C4F0F2A-CE99-446B-B8A5-0B91A646ED0D}" srcOrd="6" destOrd="0" presId="urn:microsoft.com/office/officeart/2005/8/layout/hierarchy1"/>
    <dgm:cxn modelId="{BDD013D1-FA87-48E0-BC3B-89493D6273C6}" type="presParOf" srcId="{BA094FD7-4040-497C-A742-BDE42B32958B}" destId="{379C6F3E-3A8C-4C80-8840-3C8059F9066D}" srcOrd="7" destOrd="0" presId="urn:microsoft.com/office/officeart/2005/8/layout/hierarchy1"/>
    <dgm:cxn modelId="{3A320728-F828-4400-9582-F951C01580A4}" type="presParOf" srcId="{379C6F3E-3A8C-4C80-8840-3C8059F9066D}" destId="{C48A41E3-6F3A-4060-98F0-ED479F3CFBD9}" srcOrd="0" destOrd="0" presId="urn:microsoft.com/office/officeart/2005/8/layout/hierarchy1"/>
    <dgm:cxn modelId="{4B3A5642-CC4A-4664-B7C5-DAC6D70ECE6B}" type="presParOf" srcId="{C48A41E3-6F3A-4060-98F0-ED479F3CFBD9}" destId="{9E72D044-A366-4737-8C45-725FA7974EB4}" srcOrd="0" destOrd="0" presId="urn:microsoft.com/office/officeart/2005/8/layout/hierarchy1"/>
    <dgm:cxn modelId="{7E7744B1-A247-43C4-9DDC-B995FEAC5F8E}" type="presParOf" srcId="{C48A41E3-6F3A-4060-98F0-ED479F3CFBD9}" destId="{A728F3AF-4A0A-4C77-A665-13690A2DE6FE}" srcOrd="1" destOrd="0" presId="urn:microsoft.com/office/officeart/2005/8/layout/hierarchy1"/>
    <dgm:cxn modelId="{9C25AE5A-6761-467C-9513-80DC10EBDBB2}" type="presParOf" srcId="{379C6F3E-3A8C-4C80-8840-3C8059F9066D}" destId="{442F0E38-CBE7-4684-8456-1119CA8346B4}" srcOrd="1" destOrd="0" presId="urn:microsoft.com/office/officeart/2005/8/layout/hierarchy1"/>
    <dgm:cxn modelId="{F0AC66C4-2605-4431-B203-D3B560E3B768}" type="presParOf" srcId="{442F0E38-CBE7-4684-8456-1119CA8346B4}" destId="{305425E4-7514-4270-BFCC-8C0A89A69393}" srcOrd="0" destOrd="0" presId="urn:microsoft.com/office/officeart/2005/8/layout/hierarchy1"/>
    <dgm:cxn modelId="{0692917E-D368-4315-9067-539CD1CF7B64}" type="presParOf" srcId="{442F0E38-CBE7-4684-8456-1119CA8346B4}" destId="{A9C733F4-CA79-43CF-8F17-A02865166AA8}" srcOrd="1" destOrd="0" presId="urn:microsoft.com/office/officeart/2005/8/layout/hierarchy1"/>
    <dgm:cxn modelId="{16C058C5-57D3-4127-921C-6AF8401196B3}" type="presParOf" srcId="{A9C733F4-CA79-43CF-8F17-A02865166AA8}" destId="{458A3881-1176-4899-9C07-BF362FAD2BAF}" srcOrd="0" destOrd="0" presId="urn:microsoft.com/office/officeart/2005/8/layout/hierarchy1"/>
    <dgm:cxn modelId="{FA245CE6-3963-4222-82B6-429AE883EB23}" type="presParOf" srcId="{458A3881-1176-4899-9C07-BF362FAD2BAF}" destId="{B129B6C0-387C-4437-8AB6-4EEF8C28F930}" srcOrd="0" destOrd="0" presId="urn:microsoft.com/office/officeart/2005/8/layout/hierarchy1"/>
    <dgm:cxn modelId="{FB58B925-7B68-447D-91ED-69FEE2E219AA}" type="presParOf" srcId="{458A3881-1176-4899-9C07-BF362FAD2BAF}" destId="{DC2E6799-AEB5-461F-8D6A-21BFA3F67642}" srcOrd="1" destOrd="0" presId="urn:microsoft.com/office/officeart/2005/8/layout/hierarchy1"/>
    <dgm:cxn modelId="{EAD700C3-E02A-48C0-BCA8-6666928B10A1}" type="presParOf" srcId="{A9C733F4-CA79-43CF-8F17-A02865166AA8}" destId="{CE2C065D-C951-4473-B580-90619ED77D09}" srcOrd="1" destOrd="0" presId="urn:microsoft.com/office/officeart/2005/8/layout/hierarchy1"/>
    <dgm:cxn modelId="{4957EB2E-3457-468B-8DB6-643025068942}" type="presParOf" srcId="{CE2C065D-C951-4473-B580-90619ED77D09}" destId="{69CF1300-BF34-40D3-A8E2-ECFF6E690417}" srcOrd="0" destOrd="0" presId="urn:microsoft.com/office/officeart/2005/8/layout/hierarchy1"/>
    <dgm:cxn modelId="{9C048B7E-9A4E-4657-AE7A-385131CF619E}" type="presParOf" srcId="{CE2C065D-C951-4473-B580-90619ED77D09}" destId="{4B8AACF7-1650-490F-80B1-DF28983AA295}" srcOrd="1" destOrd="0" presId="urn:microsoft.com/office/officeart/2005/8/layout/hierarchy1"/>
    <dgm:cxn modelId="{938385F3-BA24-4159-97F3-AFF3F693714D}" type="presParOf" srcId="{4B8AACF7-1650-490F-80B1-DF28983AA295}" destId="{62D98B94-46E4-4328-A02D-2CC5D6A67351}" srcOrd="0" destOrd="0" presId="urn:microsoft.com/office/officeart/2005/8/layout/hierarchy1"/>
    <dgm:cxn modelId="{44A3E6C9-82D2-45EF-9511-D7FDE173AA1D}" type="presParOf" srcId="{62D98B94-46E4-4328-A02D-2CC5D6A67351}" destId="{3C5D794F-485A-4F71-8DFB-1C8891B28371}" srcOrd="0" destOrd="0" presId="urn:microsoft.com/office/officeart/2005/8/layout/hierarchy1"/>
    <dgm:cxn modelId="{1EECA200-932E-461A-9B76-90BAFB97719B}" type="presParOf" srcId="{62D98B94-46E4-4328-A02D-2CC5D6A67351}" destId="{44DCC442-710F-48EE-8C26-FA82538C41D9}" srcOrd="1" destOrd="0" presId="urn:microsoft.com/office/officeart/2005/8/layout/hierarchy1"/>
    <dgm:cxn modelId="{F2193BD1-1E8C-423D-9516-72B257705CA3}" type="presParOf" srcId="{4B8AACF7-1650-490F-80B1-DF28983AA295}" destId="{AFFA6AFD-AF22-4A9B-AA3B-B3955B42585F}" srcOrd="1" destOrd="0" presId="urn:microsoft.com/office/officeart/2005/8/layout/hierarchy1"/>
    <dgm:cxn modelId="{1E104DE4-7DF1-4C16-8C22-C054CBEBB94F}" type="presParOf" srcId="{CE2C065D-C951-4473-B580-90619ED77D09}" destId="{E756E26B-7F8B-4C3A-8D1D-2521FBEDBC3D}" srcOrd="2" destOrd="0" presId="urn:microsoft.com/office/officeart/2005/8/layout/hierarchy1"/>
    <dgm:cxn modelId="{D40CBEF7-BB07-499D-A5F0-98921D5EB063}" type="presParOf" srcId="{CE2C065D-C951-4473-B580-90619ED77D09}" destId="{FAD4DF4A-8E15-4FCF-A728-DE2F07792AE2}" srcOrd="3" destOrd="0" presId="urn:microsoft.com/office/officeart/2005/8/layout/hierarchy1"/>
    <dgm:cxn modelId="{3CD171BB-7E95-4359-8785-BAC9927F7BAB}" type="presParOf" srcId="{FAD4DF4A-8E15-4FCF-A728-DE2F07792AE2}" destId="{70C13279-E827-4599-95D0-646545D2A456}" srcOrd="0" destOrd="0" presId="urn:microsoft.com/office/officeart/2005/8/layout/hierarchy1"/>
    <dgm:cxn modelId="{805F4642-1D17-44F2-A1F7-0538D198EDA1}" type="presParOf" srcId="{70C13279-E827-4599-95D0-646545D2A456}" destId="{1C2CEBE4-5598-4262-82EE-082CBA0AB191}" srcOrd="0" destOrd="0" presId="urn:microsoft.com/office/officeart/2005/8/layout/hierarchy1"/>
    <dgm:cxn modelId="{3416A9C3-CC01-4D6F-9B8C-81B1CBC1A9C2}" type="presParOf" srcId="{70C13279-E827-4599-95D0-646545D2A456}" destId="{3FAD23DB-3BF7-4644-BBC4-210F672432B0}" srcOrd="1" destOrd="0" presId="urn:microsoft.com/office/officeart/2005/8/layout/hierarchy1"/>
    <dgm:cxn modelId="{AD4EFC75-C87C-49DE-9841-ED362A907A9B}" type="presParOf" srcId="{FAD4DF4A-8E15-4FCF-A728-DE2F07792AE2}" destId="{593DA666-2F1B-4239-AC05-DEFA608CBA52}" srcOrd="1" destOrd="0" presId="urn:microsoft.com/office/officeart/2005/8/layout/hierarchy1"/>
    <dgm:cxn modelId="{EBCCF6BD-3425-49A9-BC8F-3EC3421B1CE0}" type="presParOf" srcId="{BA094FD7-4040-497C-A742-BDE42B32958B}" destId="{447A4F41-6099-4C09-9C4B-EC30F14473AB}" srcOrd="8" destOrd="0" presId="urn:microsoft.com/office/officeart/2005/8/layout/hierarchy1"/>
    <dgm:cxn modelId="{EE8878B0-61C0-46B4-9180-D8AC4D54BEA7}" type="presParOf" srcId="{BA094FD7-4040-497C-A742-BDE42B32958B}" destId="{EED7145C-EAF5-440F-80E7-220B4DC385A9}" srcOrd="9" destOrd="0" presId="urn:microsoft.com/office/officeart/2005/8/layout/hierarchy1"/>
    <dgm:cxn modelId="{154F4349-46DD-40B3-A40B-45E65535BA60}" type="presParOf" srcId="{EED7145C-EAF5-440F-80E7-220B4DC385A9}" destId="{83BE7D2F-B809-41F6-817B-F6BE9C4F840D}" srcOrd="0" destOrd="0" presId="urn:microsoft.com/office/officeart/2005/8/layout/hierarchy1"/>
    <dgm:cxn modelId="{60CA7409-413F-4D34-91AC-C7136D59C5C4}" type="presParOf" srcId="{83BE7D2F-B809-41F6-817B-F6BE9C4F840D}" destId="{C085E79A-BCF2-402C-96B9-DA4E73F3000E}" srcOrd="0" destOrd="0" presId="urn:microsoft.com/office/officeart/2005/8/layout/hierarchy1"/>
    <dgm:cxn modelId="{DA4DBAD1-08E6-4EDE-91B8-C8D97E6C36A9}" type="presParOf" srcId="{83BE7D2F-B809-41F6-817B-F6BE9C4F840D}" destId="{4E50D9C5-2F3B-4643-B83E-FD3FB9B0B21A}" srcOrd="1" destOrd="0" presId="urn:microsoft.com/office/officeart/2005/8/layout/hierarchy1"/>
    <dgm:cxn modelId="{20D6ABAC-1ED1-4CD3-8345-086D06D3DEAB}" type="presParOf" srcId="{EED7145C-EAF5-440F-80E7-220B4DC385A9}" destId="{39B145AB-6193-4236-857B-0F9A9CA58017}" srcOrd="1" destOrd="0" presId="urn:microsoft.com/office/officeart/2005/8/layout/hierarchy1"/>
    <dgm:cxn modelId="{A6534657-B7EB-4AD4-AA87-EBAE92AD858B}" type="presParOf" srcId="{39B145AB-6193-4236-857B-0F9A9CA58017}" destId="{B91E6BB7-ADA8-4B0E-93FF-905332CED418}" srcOrd="0" destOrd="0" presId="urn:microsoft.com/office/officeart/2005/8/layout/hierarchy1"/>
    <dgm:cxn modelId="{FF2E0F9E-3480-45CE-9093-6FC7B9E70E34}" type="presParOf" srcId="{39B145AB-6193-4236-857B-0F9A9CA58017}" destId="{2156E6D2-2586-4940-B209-C793C0823EA4}" srcOrd="1" destOrd="0" presId="urn:microsoft.com/office/officeart/2005/8/layout/hierarchy1"/>
    <dgm:cxn modelId="{F6088372-B27C-4BAD-B9A5-4B1E5EC7F4AE}" type="presParOf" srcId="{2156E6D2-2586-4940-B209-C793C0823EA4}" destId="{475A6F92-0DD8-49A2-83C9-A52AF3895DBB}" srcOrd="0" destOrd="0" presId="urn:microsoft.com/office/officeart/2005/8/layout/hierarchy1"/>
    <dgm:cxn modelId="{514EFDF3-FE24-4E7F-993B-5EDDE0B40892}" type="presParOf" srcId="{475A6F92-0DD8-49A2-83C9-A52AF3895DBB}" destId="{C0A29261-64AC-4274-89AD-13F4030C38D9}" srcOrd="0" destOrd="0" presId="urn:microsoft.com/office/officeart/2005/8/layout/hierarchy1"/>
    <dgm:cxn modelId="{A0115520-A1FC-4F5F-A428-A87167C7D0BB}" type="presParOf" srcId="{475A6F92-0DD8-49A2-83C9-A52AF3895DBB}" destId="{407EF232-7AD6-42A0-A59C-4F53D55CEBA6}" srcOrd="1" destOrd="0" presId="urn:microsoft.com/office/officeart/2005/8/layout/hierarchy1"/>
    <dgm:cxn modelId="{6DE43BBA-73C0-4F51-9813-7E6D052C79F6}" type="presParOf" srcId="{2156E6D2-2586-4940-B209-C793C0823EA4}" destId="{8071AAEB-A90B-4D39-BDC4-1BFDB15283DA}" srcOrd="1" destOrd="0" presId="urn:microsoft.com/office/officeart/2005/8/layout/hierarchy1"/>
    <dgm:cxn modelId="{EF1FCF44-85FA-4D10-9D14-D0B76CDA258B}" type="presParOf" srcId="{8071AAEB-A90B-4D39-BDC4-1BFDB15283DA}" destId="{0D2159F9-66E9-44D1-A7FD-C95AEDC61A6D}" srcOrd="0" destOrd="0" presId="urn:microsoft.com/office/officeart/2005/8/layout/hierarchy1"/>
    <dgm:cxn modelId="{089E662B-C07C-48B9-93A7-28EEDA68E066}" type="presParOf" srcId="{8071AAEB-A90B-4D39-BDC4-1BFDB15283DA}" destId="{FEF02295-0F72-44AB-8FA6-312759A4D317}" srcOrd="1" destOrd="0" presId="urn:microsoft.com/office/officeart/2005/8/layout/hierarchy1"/>
    <dgm:cxn modelId="{8EBCBECC-A9BE-42BC-82AF-C1B66DB0D01F}" type="presParOf" srcId="{FEF02295-0F72-44AB-8FA6-312759A4D317}" destId="{8455471E-EF3A-45B2-B0FC-2801AC3A0F71}" srcOrd="0" destOrd="0" presId="urn:microsoft.com/office/officeart/2005/8/layout/hierarchy1"/>
    <dgm:cxn modelId="{12F80233-F4A1-4128-9A85-118B03117A22}" type="presParOf" srcId="{8455471E-EF3A-45B2-B0FC-2801AC3A0F71}" destId="{927C6631-623E-401E-9196-A29CAFDF8ECA}" srcOrd="0" destOrd="0" presId="urn:microsoft.com/office/officeart/2005/8/layout/hierarchy1"/>
    <dgm:cxn modelId="{B2269478-3B41-4F1E-A514-077D639BA1FF}" type="presParOf" srcId="{8455471E-EF3A-45B2-B0FC-2801AC3A0F71}" destId="{8EE4D94C-ED7E-40D3-86C7-10851E5A09C1}" srcOrd="1" destOrd="0" presId="urn:microsoft.com/office/officeart/2005/8/layout/hierarchy1"/>
    <dgm:cxn modelId="{4F5DAF19-FD6A-4CA0-ABE7-943CAAE5E14F}" type="presParOf" srcId="{FEF02295-0F72-44AB-8FA6-312759A4D317}" destId="{EEBADDB6-D072-443F-BBAB-D49ECF876157}" srcOrd="1" destOrd="0" presId="urn:microsoft.com/office/officeart/2005/8/layout/hierarchy1"/>
    <dgm:cxn modelId="{9C08E3E0-DFEC-411E-8244-2FA044795838}" type="presParOf" srcId="{39B145AB-6193-4236-857B-0F9A9CA58017}" destId="{D6190811-8DFD-406F-A1A3-937B972CF9CA}" srcOrd="2" destOrd="0" presId="urn:microsoft.com/office/officeart/2005/8/layout/hierarchy1"/>
    <dgm:cxn modelId="{193075F3-D7EE-4B58-917A-0402715CCBF1}" type="presParOf" srcId="{39B145AB-6193-4236-857B-0F9A9CA58017}" destId="{90788FB1-195E-47C2-9665-704574DC14C4}" srcOrd="3" destOrd="0" presId="urn:microsoft.com/office/officeart/2005/8/layout/hierarchy1"/>
    <dgm:cxn modelId="{E7AB59DC-75B9-43DF-B810-EB7AFB5F8410}" type="presParOf" srcId="{90788FB1-195E-47C2-9665-704574DC14C4}" destId="{2B4A76EE-EB6B-4663-A00A-3C8168FCB163}" srcOrd="0" destOrd="0" presId="urn:microsoft.com/office/officeart/2005/8/layout/hierarchy1"/>
    <dgm:cxn modelId="{17758A4B-57B3-4FF3-8A9C-71AC8597ACD8}" type="presParOf" srcId="{2B4A76EE-EB6B-4663-A00A-3C8168FCB163}" destId="{AE8DE2F9-F4CE-47DF-B7EA-BFC051CC7A83}" srcOrd="0" destOrd="0" presId="urn:microsoft.com/office/officeart/2005/8/layout/hierarchy1"/>
    <dgm:cxn modelId="{6438917D-8C39-4801-A7C4-CB4F9B9E494A}" type="presParOf" srcId="{2B4A76EE-EB6B-4663-A00A-3C8168FCB163}" destId="{3001447D-7E1D-4917-B154-8E9A7201E978}" srcOrd="1" destOrd="0" presId="urn:microsoft.com/office/officeart/2005/8/layout/hierarchy1"/>
    <dgm:cxn modelId="{6F291CAE-6EEA-4913-B12D-EB3DDEF5C8E9}" type="presParOf" srcId="{90788FB1-195E-47C2-9665-704574DC14C4}" destId="{54D2D133-750E-4239-8F99-722E25977715}" srcOrd="1" destOrd="0" presId="urn:microsoft.com/office/officeart/2005/8/layout/hierarchy1"/>
    <dgm:cxn modelId="{B2749654-6996-4735-BFEF-5D0B731EC8E7}" type="presParOf" srcId="{54D2D133-750E-4239-8F99-722E25977715}" destId="{E4FC8680-B8B1-411A-8A9B-A7C144523BE5}" srcOrd="0" destOrd="0" presId="urn:microsoft.com/office/officeart/2005/8/layout/hierarchy1"/>
    <dgm:cxn modelId="{D5090829-E078-4288-B014-670AB41A8499}" type="presParOf" srcId="{54D2D133-750E-4239-8F99-722E25977715}" destId="{1D9E4F4C-B291-403E-B94D-D2036CD2E001}" srcOrd="1" destOrd="0" presId="urn:microsoft.com/office/officeart/2005/8/layout/hierarchy1"/>
    <dgm:cxn modelId="{051428E5-DC53-4E0B-B811-8382281F5733}" type="presParOf" srcId="{1D9E4F4C-B291-403E-B94D-D2036CD2E001}" destId="{2449488D-785F-444F-8325-119A2048EA08}" srcOrd="0" destOrd="0" presId="urn:microsoft.com/office/officeart/2005/8/layout/hierarchy1"/>
    <dgm:cxn modelId="{BADDBB4C-48A6-40BD-8128-560D50CAE4FC}" type="presParOf" srcId="{2449488D-785F-444F-8325-119A2048EA08}" destId="{73A55DD7-7C03-4478-B48E-D88FE3170A20}" srcOrd="0" destOrd="0" presId="urn:microsoft.com/office/officeart/2005/8/layout/hierarchy1"/>
    <dgm:cxn modelId="{EBB6F133-ABBC-4AB7-904C-BF0B7588030A}" type="presParOf" srcId="{2449488D-785F-444F-8325-119A2048EA08}" destId="{E89865ED-04A7-4B9E-B3FE-3C2966DA8C60}" srcOrd="1" destOrd="0" presId="urn:microsoft.com/office/officeart/2005/8/layout/hierarchy1"/>
    <dgm:cxn modelId="{2E640FCB-4598-42CB-AEBA-E8DFB78D279B}" type="presParOf" srcId="{1D9E4F4C-B291-403E-B94D-D2036CD2E001}" destId="{BC307478-CE73-4F12-AA56-729872818155}" srcOrd="1" destOrd="0" presId="urn:microsoft.com/office/officeart/2005/8/layout/hierarchy1"/>
    <dgm:cxn modelId="{B05961A9-28E5-428B-93F8-AF49689395F8}" type="presParOf" srcId="{54D2D133-750E-4239-8F99-722E25977715}" destId="{FB026CE0-89EF-4BD8-B228-70DF7697ED9B}" srcOrd="2" destOrd="0" presId="urn:microsoft.com/office/officeart/2005/8/layout/hierarchy1"/>
    <dgm:cxn modelId="{18907628-8E80-4A86-8120-66FF3F1CBA9B}" type="presParOf" srcId="{54D2D133-750E-4239-8F99-722E25977715}" destId="{31379097-8CF4-4E16-BA0B-F95FE874D5A5}" srcOrd="3" destOrd="0" presId="urn:microsoft.com/office/officeart/2005/8/layout/hierarchy1"/>
    <dgm:cxn modelId="{ACC16703-D762-4142-9872-8E2AF99DDFB3}" type="presParOf" srcId="{31379097-8CF4-4E16-BA0B-F95FE874D5A5}" destId="{643519A5-AB43-460F-B864-30F7F22FB304}" srcOrd="0" destOrd="0" presId="urn:microsoft.com/office/officeart/2005/8/layout/hierarchy1"/>
    <dgm:cxn modelId="{31F01770-1267-4337-A681-2FD47D0BCEA5}" type="presParOf" srcId="{643519A5-AB43-460F-B864-30F7F22FB304}" destId="{DC9F6DAB-089B-49EA-9A02-C167D29B352D}" srcOrd="0" destOrd="0" presId="urn:microsoft.com/office/officeart/2005/8/layout/hierarchy1"/>
    <dgm:cxn modelId="{CA2F0E9D-FAC3-4183-9AFD-E38A02F08DBB}" type="presParOf" srcId="{643519A5-AB43-460F-B864-30F7F22FB304}" destId="{E5B283A2-860B-46CB-8765-01817990A76C}" srcOrd="1" destOrd="0" presId="urn:microsoft.com/office/officeart/2005/8/layout/hierarchy1"/>
    <dgm:cxn modelId="{DAF2AC65-3D3E-4244-BC59-C47A1FD50A91}" type="presParOf" srcId="{31379097-8CF4-4E16-BA0B-F95FE874D5A5}" destId="{0425545E-98D5-4F13-A0B8-72EB8A2595AA}" srcOrd="1" destOrd="0" presId="urn:microsoft.com/office/officeart/2005/8/layout/hierarchy1"/>
    <dgm:cxn modelId="{D524E569-A720-4476-BAB4-64F397164EE2}" type="presParOf" srcId="{39B145AB-6193-4236-857B-0F9A9CA58017}" destId="{65B020CF-D96C-4582-95FB-0D4D2ECE8B82}" srcOrd="4" destOrd="0" presId="urn:microsoft.com/office/officeart/2005/8/layout/hierarchy1"/>
    <dgm:cxn modelId="{CEB15BC7-8D62-420C-BC34-00F51EA0BE70}" type="presParOf" srcId="{39B145AB-6193-4236-857B-0F9A9CA58017}" destId="{15194843-CB8C-4CEC-92C8-60AEF6B8EE67}" srcOrd="5" destOrd="0" presId="urn:microsoft.com/office/officeart/2005/8/layout/hierarchy1"/>
    <dgm:cxn modelId="{3C9309C7-3FBA-485F-9C58-4F3B2219656A}" type="presParOf" srcId="{15194843-CB8C-4CEC-92C8-60AEF6B8EE67}" destId="{47E53D70-C71A-47C1-9690-B517736539B7}" srcOrd="0" destOrd="0" presId="urn:microsoft.com/office/officeart/2005/8/layout/hierarchy1"/>
    <dgm:cxn modelId="{F07944D9-3201-4AB9-B3FB-876E61A776DF}" type="presParOf" srcId="{47E53D70-C71A-47C1-9690-B517736539B7}" destId="{E58A2FB8-F0DD-40A9-BEEA-109C3A0133B8}" srcOrd="0" destOrd="0" presId="urn:microsoft.com/office/officeart/2005/8/layout/hierarchy1"/>
    <dgm:cxn modelId="{00D363F6-2635-43FD-A0D1-58434FA8DF53}" type="presParOf" srcId="{47E53D70-C71A-47C1-9690-B517736539B7}" destId="{6C694BA8-9B27-4120-92D7-A85D62046AB1}" srcOrd="1" destOrd="0" presId="urn:microsoft.com/office/officeart/2005/8/layout/hierarchy1"/>
    <dgm:cxn modelId="{A40A72F1-1FFC-408E-AF26-06634C01CF0F}" type="presParOf" srcId="{15194843-CB8C-4CEC-92C8-60AEF6B8EE67}" destId="{7C37FA0C-F315-4784-B0AC-6172646CBFDC}" srcOrd="1" destOrd="0" presId="urn:microsoft.com/office/officeart/2005/8/layout/hierarchy1"/>
    <dgm:cxn modelId="{B5AFEFB3-7A5B-4EDA-9E5F-8465ADA9563D}" type="presParOf" srcId="{7C37FA0C-F315-4784-B0AC-6172646CBFDC}" destId="{527BA0DE-4016-4FDC-91FA-4CF0FC00820A}" srcOrd="0" destOrd="0" presId="urn:microsoft.com/office/officeart/2005/8/layout/hierarchy1"/>
    <dgm:cxn modelId="{036F376D-9018-4E8A-A712-5E6EF0BB9A83}" type="presParOf" srcId="{7C37FA0C-F315-4784-B0AC-6172646CBFDC}" destId="{7855C07A-F0C5-4842-9C1D-F84982724D3E}" srcOrd="1" destOrd="0" presId="urn:microsoft.com/office/officeart/2005/8/layout/hierarchy1"/>
    <dgm:cxn modelId="{AE348113-D062-498E-9843-30A6A410FA5F}" type="presParOf" srcId="{7855C07A-F0C5-4842-9C1D-F84982724D3E}" destId="{4439207D-03EB-4FD4-847C-F6515FB4A2E1}" srcOrd="0" destOrd="0" presId="urn:microsoft.com/office/officeart/2005/8/layout/hierarchy1"/>
    <dgm:cxn modelId="{107F53DB-1170-4AAD-B1E9-16FF11E2A0CA}" type="presParOf" srcId="{4439207D-03EB-4FD4-847C-F6515FB4A2E1}" destId="{FD69D351-DFBC-4D15-A2B6-451098AC9FE8}" srcOrd="0" destOrd="0" presId="urn:microsoft.com/office/officeart/2005/8/layout/hierarchy1"/>
    <dgm:cxn modelId="{63FB3796-B1D1-4D47-B23D-E9B73938A6E4}" type="presParOf" srcId="{4439207D-03EB-4FD4-847C-F6515FB4A2E1}" destId="{87562703-3A54-4336-BBB4-D85DFF5DF1C8}" srcOrd="1" destOrd="0" presId="urn:microsoft.com/office/officeart/2005/8/layout/hierarchy1"/>
    <dgm:cxn modelId="{7687D05B-F370-4BA0-9826-E369D7ABF0BE}" type="presParOf" srcId="{7855C07A-F0C5-4842-9C1D-F84982724D3E}" destId="{45F9039F-9703-4DEC-81A7-99437EF95EED}" srcOrd="1" destOrd="0" presId="urn:microsoft.com/office/officeart/2005/8/layout/hierarchy1"/>
    <dgm:cxn modelId="{92BD6333-F91D-4954-8451-B3781FE58458}" type="presParOf" srcId="{7C37FA0C-F315-4784-B0AC-6172646CBFDC}" destId="{4658A828-7327-470F-9F06-B29698DA8C77}" srcOrd="2" destOrd="0" presId="urn:microsoft.com/office/officeart/2005/8/layout/hierarchy1"/>
    <dgm:cxn modelId="{BB0371F2-CD9B-4C7D-B44B-783B12ED6748}" type="presParOf" srcId="{7C37FA0C-F315-4784-B0AC-6172646CBFDC}" destId="{D169C2C1-AC79-4937-ABDD-653F87AAE15E}" srcOrd="3" destOrd="0" presId="urn:microsoft.com/office/officeart/2005/8/layout/hierarchy1"/>
    <dgm:cxn modelId="{EE96D662-2702-447F-A742-84A6D6FB8E32}" type="presParOf" srcId="{D169C2C1-AC79-4937-ABDD-653F87AAE15E}" destId="{20153026-2F33-4C49-B43A-BBE3CDC601E5}" srcOrd="0" destOrd="0" presId="urn:microsoft.com/office/officeart/2005/8/layout/hierarchy1"/>
    <dgm:cxn modelId="{01F228BF-937A-4CB6-9820-58DD860699EA}" type="presParOf" srcId="{20153026-2F33-4C49-B43A-BBE3CDC601E5}" destId="{1876A48B-A86F-44CD-A8B5-482965312E36}" srcOrd="0" destOrd="0" presId="urn:microsoft.com/office/officeart/2005/8/layout/hierarchy1"/>
    <dgm:cxn modelId="{E78B7B05-259B-4A16-A74A-7DC04E661BAA}" type="presParOf" srcId="{20153026-2F33-4C49-B43A-BBE3CDC601E5}" destId="{20686E04-81D0-4681-A86A-4E2B72B6047C}" srcOrd="1" destOrd="0" presId="urn:microsoft.com/office/officeart/2005/8/layout/hierarchy1"/>
    <dgm:cxn modelId="{14CD0419-7211-4482-907F-82F62BBD2AB0}" type="presParOf" srcId="{D169C2C1-AC79-4937-ABDD-653F87AAE15E}" destId="{EA079CC9-5D17-4AF7-B71D-D7F40D8C284C}" srcOrd="1" destOrd="0" presId="urn:microsoft.com/office/officeart/2005/8/layout/hierarchy1"/>
    <dgm:cxn modelId="{5708971E-6C4B-4151-87BA-AB53118D7ABF}" type="presParOf" srcId="{39B145AB-6193-4236-857B-0F9A9CA58017}" destId="{AF30D62D-8D17-42EC-A190-804C0FECF0DC}" srcOrd="6" destOrd="0" presId="urn:microsoft.com/office/officeart/2005/8/layout/hierarchy1"/>
    <dgm:cxn modelId="{79CED068-0F75-4BA5-B4F6-EA31F7179DBF}" type="presParOf" srcId="{39B145AB-6193-4236-857B-0F9A9CA58017}" destId="{96B0FACE-3FCB-47D3-AE70-7DFF0131B746}" srcOrd="7" destOrd="0" presId="urn:microsoft.com/office/officeart/2005/8/layout/hierarchy1"/>
    <dgm:cxn modelId="{7A1577A3-6A03-4B43-B743-2CEED9FDA03B}" type="presParOf" srcId="{96B0FACE-3FCB-47D3-AE70-7DFF0131B746}" destId="{DAC67ECA-41F3-4336-B3F9-FEC3A4D22716}" srcOrd="0" destOrd="0" presId="urn:microsoft.com/office/officeart/2005/8/layout/hierarchy1"/>
    <dgm:cxn modelId="{6197C756-349D-4131-88CD-34B923D0173D}" type="presParOf" srcId="{DAC67ECA-41F3-4336-B3F9-FEC3A4D22716}" destId="{DDA3D9A6-5860-483B-9273-BF5FB913EA4A}" srcOrd="0" destOrd="0" presId="urn:microsoft.com/office/officeart/2005/8/layout/hierarchy1"/>
    <dgm:cxn modelId="{B0747C0A-F888-48F1-A7BE-C67623773D9F}" type="presParOf" srcId="{DAC67ECA-41F3-4336-B3F9-FEC3A4D22716}" destId="{8500A41E-2768-41BD-A47E-0C6F452ADB19}" srcOrd="1" destOrd="0" presId="urn:microsoft.com/office/officeart/2005/8/layout/hierarchy1"/>
    <dgm:cxn modelId="{19EF39C8-971F-427D-A2F0-3D7202F9B232}" type="presParOf" srcId="{96B0FACE-3FCB-47D3-AE70-7DFF0131B746}" destId="{6B01B626-96DF-4906-9761-6312433E22AD}" srcOrd="1" destOrd="0" presId="urn:microsoft.com/office/officeart/2005/8/layout/hierarchy1"/>
    <dgm:cxn modelId="{100F7C1B-7D23-4379-AAD8-5023496B4241}" type="presParOf" srcId="{6B01B626-96DF-4906-9761-6312433E22AD}" destId="{8A6FBFDA-AE2D-415F-BCCC-537BF42FBE63}" srcOrd="0" destOrd="0" presId="urn:microsoft.com/office/officeart/2005/8/layout/hierarchy1"/>
    <dgm:cxn modelId="{5D3D1818-0812-48E9-89B3-64A3972D48B0}" type="presParOf" srcId="{6B01B626-96DF-4906-9761-6312433E22AD}" destId="{6238E49F-CCCB-4DEC-BF3D-136259C26891}" srcOrd="1" destOrd="0" presId="urn:microsoft.com/office/officeart/2005/8/layout/hierarchy1"/>
    <dgm:cxn modelId="{4EB76907-174E-4F78-813B-7FCAA54B9A80}" type="presParOf" srcId="{6238E49F-CCCB-4DEC-BF3D-136259C26891}" destId="{B12B04A1-E34B-4E62-ADBF-173E2B535486}" srcOrd="0" destOrd="0" presId="urn:microsoft.com/office/officeart/2005/8/layout/hierarchy1"/>
    <dgm:cxn modelId="{0354E644-8FC1-4967-B44B-43D2A8C044F3}" type="presParOf" srcId="{B12B04A1-E34B-4E62-ADBF-173E2B535486}" destId="{97AE48F8-A35B-47E6-AE24-A604046BDC74}" srcOrd="0" destOrd="0" presId="urn:microsoft.com/office/officeart/2005/8/layout/hierarchy1"/>
    <dgm:cxn modelId="{F1F870A4-47DF-45A3-A5B4-197BFBEF5008}" type="presParOf" srcId="{B12B04A1-E34B-4E62-ADBF-173E2B535486}" destId="{C806707B-6FF9-4007-8E2C-EBD60B4EF918}" srcOrd="1" destOrd="0" presId="urn:microsoft.com/office/officeart/2005/8/layout/hierarchy1"/>
    <dgm:cxn modelId="{07108390-A83C-4385-A66D-5A246030CB17}" type="presParOf" srcId="{6238E49F-CCCB-4DEC-BF3D-136259C26891}" destId="{170107D6-47C6-4180-82D9-F47C055E19A6}" srcOrd="1" destOrd="0" presId="urn:microsoft.com/office/officeart/2005/8/layout/hierarchy1"/>
    <dgm:cxn modelId="{FF359E8D-F9B0-4B55-9577-CC81BBA3D81C}" type="presParOf" srcId="{6B01B626-96DF-4906-9761-6312433E22AD}" destId="{5995B9C4-2DD2-405B-A542-D6850730A13F}" srcOrd="2" destOrd="0" presId="urn:microsoft.com/office/officeart/2005/8/layout/hierarchy1"/>
    <dgm:cxn modelId="{092F8546-93FE-45E0-9224-F571011BF0A6}" type="presParOf" srcId="{6B01B626-96DF-4906-9761-6312433E22AD}" destId="{E7636AC0-AF2A-425F-96D7-706C323E9C87}" srcOrd="3" destOrd="0" presId="urn:microsoft.com/office/officeart/2005/8/layout/hierarchy1"/>
    <dgm:cxn modelId="{8F44394E-AA33-443B-B4D2-63804DA4320F}" type="presParOf" srcId="{E7636AC0-AF2A-425F-96D7-706C323E9C87}" destId="{119BFB61-2882-4531-9278-54164299C93C}" srcOrd="0" destOrd="0" presId="urn:microsoft.com/office/officeart/2005/8/layout/hierarchy1"/>
    <dgm:cxn modelId="{E95DB3A7-9E1E-4AA0-B63A-B9AA3143CEE2}" type="presParOf" srcId="{119BFB61-2882-4531-9278-54164299C93C}" destId="{57CDBFAD-73B2-41DA-A5F5-43B698B063AA}" srcOrd="0" destOrd="0" presId="urn:microsoft.com/office/officeart/2005/8/layout/hierarchy1"/>
    <dgm:cxn modelId="{65B22C56-A53C-433A-B0B1-46A24102E492}" type="presParOf" srcId="{119BFB61-2882-4531-9278-54164299C93C}" destId="{5A926325-DE19-4644-90F2-9626E5B214EE}" srcOrd="1" destOrd="0" presId="urn:microsoft.com/office/officeart/2005/8/layout/hierarchy1"/>
    <dgm:cxn modelId="{72A3A8F8-2EBD-4C80-8D30-19CCB008258A}" type="presParOf" srcId="{E7636AC0-AF2A-425F-96D7-706C323E9C87}" destId="{4B09DA8B-272C-4C72-82C7-34BFF10A10C5}" srcOrd="1" destOrd="0" presId="urn:microsoft.com/office/officeart/2005/8/layout/hierarchy1"/>
    <dgm:cxn modelId="{80703EA7-6D74-4159-960C-C9BEAD57468A}" type="presParOf" srcId="{6B01B626-96DF-4906-9761-6312433E22AD}" destId="{0B479595-1A01-40F6-83DE-105B8A947349}" srcOrd="4" destOrd="0" presId="urn:microsoft.com/office/officeart/2005/8/layout/hierarchy1"/>
    <dgm:cxn modelId="{157C7A66-0878-46ED-AC3B-1CE6E6C2C8F7}" type="presParOf" srcId="{6B01B626-96DF-4906-9761-6312433E22AD}" destId="{4220A18A-E67B-43B5-BEDB-10167AA9D487}" srcOrd="5" destOrd="0" presId="urn:microsoft.com/office/officeart/2005/8/layout/hierarchy1"/>
    <dgm:cxn modelId="{3FA70AC2-FC71-45B0-925F-CDD8A711893B}" type="presParOf" srcId="{4220A18A-E67B-43B5-BEDB-10167AA9D487}" destId="{80FEE21D-A1BC-46FE-9B1E-8299402820E0}" srcOrd="0" destOrd="0" presId="urn:microsoft.com/office/officeart/2005/8/layout/hierarchy1"/>
    <dgm:cxn modelId="{18670C28-56A6-4A6E-95ED-2B21C9E49D36}" type="presParOf" srcId="{80FEE21D-A1BC-46FE-9B1E-8299402820E0}" destId="{3CE5B141-F3C1-40CD-ADEC-728DF76A7F00}" srcOrd="0" destOrd="0" presId="urn:microsoft.com/office/officeart/2005/8/layout/hierarchy1"/>
    <dgm:cxn modelId="{6E39B0BB-CF13-4BF8-9F26-9E937634F218}" type="presParOf" srcId="{80FEE21D-A1BC-46FE-9B1E-8299402820E0}" destId="{9CA8FE8D-4D38-45F1-8C17-0D553CC1E9AD}" srcOrd="1" destOrd="0" presId="urn:microsoft.com/office/officeart/2005/8/layout/hierarchy1"/>
    <dgm:cxn modelId="{7F59BD06-3AA6-47A0-89EB-A0B9E551B943}" type="presParOf" srcId="{4220A18A-E67B-43B5-BEDB-10167AA9D487}" destId="{BED10185-2129-475E-93EB-AB331F11B99A}" srcOrd="1" destOrd="0" presId="urn:microsoft.com/office/officeart/2005/8/layout/hierarchy1"/>
    <dgm:cxn modelId="{1AC43FDB-50DB-4CD8-AAB2-B12B475CBA70}" type="presParOf" srcId="{BA094FD7-4040-497C-A742-BDE42B32958B}" destId="{1FFB36C7-DAF0-49EE-9DDE-CDF15A7D1141}" srcOrd="10" destOrd="0" presId="urn:microsoft.com/office/officeart/2005/8/layout/hierarchy1"/>
    <dgm:cxn modelId="{CC90745E-F4A0-45A6-9859-AF19EFCE7E61}" type="presParOf" srcId="{BA094FD7-4040-497C-A742-BDE42B32958B}" destId="{AECF4B47-2069-4D57-A316-B0DE16D6A9C1}" srcOrd="11" destOrd="0" presId="urn:microsoft.com/office/officeart/2005/8/layout/hierarchy1"/>
    <dgm:cxn modelId="{55FB8C9E-7595-4BA6-801A-8F73EA490E22}" type="presParOf" srcId="{AECF4B47-2069-4D57-A316-B0DE16D6A9C1}" destId="{74F1D95C-DA7D-41E2-ADFC-E4BC87B2A090}" srcOrd="0" destOrd="0" presId="urn:microsoft.com/office/officeart/2005/8/layout/hierarchy1"/>
    <dgm:cxn modelId="{F35EF684-D22E-4AA9-A510-7FC84AE0ADD8}" type="presParOf" srcId="{74F1D95C-DA7D-41E2-ADFC-E4BC87B2A090}" destId="{823FC176-0925-4678-AFFF-6FDDB0C6D689}" srcOrd="0" destOrd="0" presId="urn:microsoft.com/office/officeart/2005/8/layout/hierarchy1"/>
    <dgm:cxn modelId="{DD6BF0E8-A0BF-436C-B37F-C1CCAA9DC465}" type="presParOf" srcId="{74F1D95C-DA7D-41E2-ADFC-E4BC87B2A090}" destId="{742F48B6-871D-423F-902A-CA5BA11D3E70}" srcOrd="1" destOrd="0" presId="urn:microsoft.com/office/officeart/2005/8/layout/hierarchy1"/>
    <dgm:cxn modelId="{7359130B-B25B-460F-A7E0-09B24ABB5E5B}" type="presParOf" srcId="{AECF4B47-2069-4D57-A316-B0DE16D6A9C1}" destId="{40A2E561-004D-476E-9D35-65008DD1E3E0}" srcOrd="1" destOrd="0" presId="urn:microsoft.com/office/officeart/2005/8/layout/hierarchy1"/>
    <dgm:cxn modelId="{2EAD22A5-79E5-4DD7-A01D-F4157E126630}" type="presParOf" srcId="{BA094FD7-4040-497C-A742-BDE42B32958B}" destId="{9E46CF60-CE9F-44FE-9F1E-EC0765C735CF}" srcOrd="12" destOrd="0" presId="urn:microsoft.com/office/officeart/2005/8/layout/hierarchy1"/>
    <dgm:cxn modelId="{2262D867-D8E8-45D1-B8AC-2BA66B3B8E7E}" type="presParOf" srcId="{BA094FD7-4040-497C-A742-BDE42B32958B}" destId="{E6753C2B-1B4D-4699-8680-0ED8B0B7935A}" srcOrd="13" destOrd="0" presId="urn:microsoft.com/office/officeart/2005/8/layout/hierarchy1"/>
    <dgm:cxn modelId="{D6C25D0D-7083-424D-9D21-83B78836063C}" type="presParOf" srcId="{E6753C2B-1B4D-4699-8680-0ED8B0B7935A}" destId="{341156C9-C134-4485-A9CC-BF146B5E2BD2}" srcOrd="0" destOrd="0" presId="urn:microsoft.com/office/officeart/2005/8/layout/hierarchy1"/>
    <dgm:cxn modelId="{FDDA7B3C-37F6-47D3-BAEF-91D7A3704583}" type="presParOf" srcId="{341156C9-C134-4485-A9CC-BF146B5E2BD2}" destId="{49F02141-60C6-4E2F-846E-C12C4B696BB0}" srcOrd="0" destOrd="0" presId="urn:microsoft.com/office/officeart/2005/8/layout/hierarchy1"/>
    <dgm:cxn modelId="{8CBE1CE4-29E1-458F-A7DF-2502AC4DCB6D}" type="presParOf" srcId="{341156C9-C134-4485-A9CC-BF146B5E2BD2}" destId="{64ED5750-2009-4907-8E0B-D52DDE1EDCF2}" srcOrd="1" destOrd="0" presId="urn:microsoft.com/office/officeart/2005/8/layout/hierarchy1"/>
    <dgm:cxn modelId="{0284C798-09BB-46F5-BE83-44A041D78F47}" type="presParOf" srcId="{E6753C2B-1B4D-4699-8680-0ED8B0B7935A}" destId="{F87388EE-7BD1-4669-99BB-81F2A8FDC961}" srcOrd="1" destOrd="0" presId="urn:microsoft.com/office/officeart/2005/8/layout/hierarchy1"/>
    <dgm:cxn modelId="{9DA3CC0B-2AEB-4EC7-B426-0A77D7572C30}" type="presParOf" srcId="{31A8F128-4C58-440B-8217-1C4669526984}" destId="{758AA5A7-5105-4EA5-A02E-86E08F225AD7}" srcOrd="2" destOrd="0" presId="urn:microsoft.com/office/officeart/2005/8/layout/hierarchy1"/>
    <dgm:cxn modelId="{02C8CEAB-93D8-494A-964D-5BEF2F4C3832}" type="presParOf" srcId="{31A8F128-4C58-440B-8217-1C4669526984}" destId="{0FF84161-E08B-43CF-8B9F-20D4DFC68AD2}" srcOrd="3" destOrd="0" presId="urn:microsoft.com/office/officeart/2005/8/layout/hierarchy1"/>
    <dgm:cxn modelId="{5381E316-AC41-4C50-B516-6D69DDA4673E}" type="presParOf" srcId="{0FF84161-E08B-43CF-8B9F-20D4DFC68AD2}" destId="{725EEF76-EE19-4F25-99F0-9D384C3E43D6}" srcOrd="0" destOrd="0" presId="urn:microsoft.com/office/officeart/2005/8/layout/hierarchy1"/>
    <dgm:cxn modelId="{45D4F0DE-1B87-475B-B3DA-A531361FB518}" type="presParOf" srcId="{725EEF76-EE19-4F25-99F0-9D384C3E43D6}" destId="{A6E69435-7D5D-49E1-8F21-BF253DC2231E}" srcOrd="0" destOrd="0" presId="urn:microsoft.com/office/officeart/2005/8/layout/hierarchy1"/>
    <dgm:cxn modelId="{18F6B6F8-B252-45BE-84A8-033666CF6562}" type="presParOf" srcId="{725EEF76-EE19-4F25-99F0-9D384C3E43D6}" destId="{DC75FE72-C297-4328-BBF2-E3B817A947CB}" srcOrd="1" destOrd="0" presId="urn:microsoft.com/office/officeart/2005/8/layout/hierarchy1"/>
    <dgm:cxn modelId="{9BF844FF-ABE5-4305-B776-7E2340CF83F5}" type="presParOf" srcId="{0FF84161-E08B-43CF-8B9F-20D4DFC68AD2}" destId="{8F35F744-32AB-4599-8067-D911E1FACDBB}" srcOrd="1" destOrd="0" presId="urn:microsoft.com/office/officeart/2005/8/layout/hierarchy1"/>
    <dgm:cxn modelId="{FF03E1A9-96C9-4BAA-BBF2-D228729D0B3C}" type="presParOf" srcId="{8F35F744-32AB-4599-8067-D911E1FACDBB}" destId="{4A2A4F9D-DD1F-4216-8C2F-CA34338A9911}" srcOrd="0" destOrd="0" presId="urn:microsoft.com/office/officeart/2005/8/layout/hierarchy1"/>
    <dgm:cxn modelId="{7D010E7C-988F-4C56-BDAF-7FD0E9810D8E}" type="presParOf" srcId="{8F35F744-32AB-4599-8067-D911E1FACDBB}" destId="{CDC9DFF9-58AB-4A4C-8715-BE275A4F0DB2}" srcOrd="1" destOrd="0" presId="urn:microsoft.com/office/officeart/2005/8/layout/hierarchy1"/>
    <dgm:cxn modelId="{BA28D179-272F-4A19-8543-BAC29641B662}" type="presParOf" srcId="{CDC9DFF9-58AB-4A4C-8715-BE275A4F0DB2}" destId="{34E8E0A1-1956-4F20-A28C-8E3783C4F137}" srcOrd="0" destOrd="0" presId="urn:microsoft.com/office/officeart/2005/8/layout/hierarchy1"/>
    <dgm:cxn modelId="{CFE1416E-19C3-4924-9DB9-AF3B8F2171DA}" type="presParOf" srcId="{34E8E0A1-1956-4F20-A28C-8E3783C4F137}" destId="{D7D588B8-A402-48D5-B255-41B26C3727C7}" srcOrd="0" destOrd="0" presId="urn:microsoft.com/office/officeart/2005/8/layout/hierarchy1"/>
    <dgm:cxn modelId="{AB016B35-BF26-4543-B771-8576D1AFF5AB}" type="presParOf" srcId="{34E8E0A1-1956-4F20-A28C-8E3783C4F137}" destId="{C88808B0-CDA9-46C2-9D9F-5D370AA54C0F}" srcOrd="1" destOrd="0" presId="urn:microsoft.com/office/officeart/2005/8/layout/hierarchy1"/>
    <dgm:cxn modelId="{1C9B0D83-E156-4F3A-9EDF-30086964880C}" type="presParOf" srcId="{CDC9DFF9-58AB-4A4C-8715-BE275A4F0DB2}" destId="{BD44C340-DF9F-41E6-8E33-6E1C84C9C129}" srcOrd="1" destOrd="0" presId="urn:microsoft.com/office/officeart/2005/8/layout/hierarchy1"/>
    <dgm:cxn modelId="{0DA52F13-3E74-4227-8EEA-FCEB79F77388}" type="presParOf" srcId="{BD44C340-DF9F-41E6-8E33-6E1C84C9C129}" destId="{195D9AB6-BBEB-4D65-A712-64D89679DFE9}" srcOrd="0" destOrd="0" presId="urn:microsoft.com/office/officeart/2005/8/layout/hierarchy1"/>
    <dgm:cxn modelId="{2D9E7872-AB4E-4673-8DF3-2C76325233CC}" type="presParOf" srcId="{BD44C340-DF9F-41E6-8E33-6E1C84C9C129}" destId="{054221EC-47E7-450F-BF1B-79EC43261E36}" srcOrd="1" destOrd="0" presId="urn:microsoft.com/office/officeart/2005/8/layout/hierarchy1"/>
    <dgm:cxn modelId="{758A09CC-397C-414B-8577-B080794681F0}" type="presParOf" srcId="{054221EC-47E7-450F-BF1B-79EC43261E36}" destId="{5DA6CE3A-B4BD-4C17-B3C9-70C5CE870C4D}" srcOrd="0" destOrd="0" presId="urn:microsoft.com/office/officeart/2005/8/layout/hierarchy1"/>
    <dgm:cxn modelId="{0FF68755-562B-43AE-85F1-ACD3A16B256A}" type="presParOf" srcId="{5DA6CE3A-B4BD-4C17-B3C9-70C5CE870C4D}" destId="{6FC99FA9-7349-463E-A8C6-E37325B4F33D}" srcOrd="0" destOrd="0" presId="urn:microsoft.com/office/officeart/2005/8/layout/hierarchy1"/>
    <dgm:cxn modelId="{7FF27800-80A6-4185-9421-68A36CB41E4F}" type="presParOf" srcId="{5DA6CE3A-B4BD-4C17-B3C9-70C5CE870C4D}" destId="{13F334B1-9765-463F-8A1B-E8641D00A18A}" srcOrd="1" destOrd="0" presId="urn:microsoft.com/office/officeart/2005/8/layout/hierarchy1"/>
    <dgm:cxn modelId="{40FCD647-6A17-4F9C-8D30-8ABFFFBA5B81}" type="presParOf" srcId="{054221EC-47E7-450F-BF1B-79EC43261E36}" destId="{46CE4AB0-0655-4882-B397-A303634A1148}" srcOrd="1" destOrd="0" presId="urn:microsoft.com/office/officeart/2005/8/layout/hierarchy1"/>
    <dgm:cxn modelId="{C109492B-39F5-4017-A4F4-165375B952D3}" type="presParOf" srcId="{46CE4AB0-0655-4882-B397-A303634A1148}" destId="{7B39682B-1A93-41B3-A64E-60FB319A017A}" srcOrd="0" destOrd="0" presId="urn:microsoft.com/office/officeart/2005/8/layout/hierarchy1"/>
    <dgm:cxn modelId="{A7AC6F5E-42E1-4C90-8D79-6E2ABBDCBF38}" type="presParOf" srcId="{46CE4AB0-0655-4882-B397-A303634A1148}" destId="{0A0DB76E-349A-46B8-9663-11FD7B734441}" srcOrd="1" destOrd="0" presId="urn:microsoft.com/office/officeart/2005/8/layout/hierarchy1"/>
    <dgm:cxn modelId="{3DA923FC-5E4E-484E-9614-674B728CA068}" type="presParOf" srcId="{0A0DB76E-349A-46B8-9663-11FD7B734441}" destId="{5AD510BD-B85B-4377-BF88-5061AB570E61}" srcOrd="0" destOrd="0" presId="urn:microsoft.com/office/officeart/2005/8/layout/hierarchy1"/>
    <dgm:cxn modelId="{4E220955-F385-4FC2-80E8-6BE288E2659F}" type="presParOf" srcId="{5AD510BD-B85B-4377-BF88-5061AB570E61}" destId="{7F2A9ECC-A3D7-463A-B705-D818E34F7288}" srcOrd="0" destOrd="0" presId="urn:microsoft.com/office/officeart/2005/8/layout/hierarchy1"/>
    <dgm:cxn modelId="{D7DFF32B-D23A-47AE-8198-23BD39333707}" type="presParOf" srcId="{5AD510BD-B85B-4377-BF88-5061AB570E61}" destId="{F6F4FD46-91FA-4865-86D1-354BB8E6145C}" srcOrd="1" destOrd="0" presId="urn:microsoft.com/office/officeart/2005/8/layout/hierarchy1"/>
    <dgm:cxn modelId="{2EE3EF2A-D952-4637-BDC3-B544B8E74DB9}" type="presParOf" srcId="{0A0DB76E-349A-46B8-9663-11FD7B734441}" destId="{FB02D33A-3289-4369-ADC7-88960553641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9682B-1A93-41B3-A64E-60FB319A017A}">
      <dsp:nvSpPr>
        <dsp:cNvPr id="0" name=""/>
        <dsp:cNvSpPr/>
      </dsp:nvSpPr>
      <dsp:spPr>
        <a:xfrm>
          <a:off x="7748615" y="3227210"/>
          <a:ext cx="91440" cy="1287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87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5D9AB6-BBEB-4D65-A712-64D89679DFE9}">
      <dsp:nvSpPr>
        <dsp:cNvPr id="0" name=""/>
        <dsp:cNvSpPr/>
      </dsp:nvSpPr>
      <dsp:spPr>
        <a:xfrm>
          <a:off x="7748615" y="2817459"/>
          <a:ext cx="91440" cy="1287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87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2A4F9D-DD1F-4216-8C2F-CA34338A9911}">
      <dsp:nvSpPr>
        <dsp:cNvPr id="0" name=""/>
        <dsp:cNvSpPr/>
      </dsp:nvSpPr>
      <dsp:spPr>
        <a:xfrm>
          <a:off x="7748615" y="2407708"/>
          <a:ext cx="91440" cy="1287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87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8AA5A7-5105-4EA5-A02E-86E08F225AD7}">
      <dsp:nvSpPr>
        <dsp:cNvPr id="0" name=""/>
        <dsp:cNvSpPr/>
      </dsp:nvSpPr>
      <dsp:spPr>
        <a:xfrm>
          <a:off x="5495404" y="1997958"/>
          <a:ext cx="2298930" cy="128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715"/>
              </a:lnTo>
              <a:lnTo>
                <a:pt x="2298930" y="87715"/>
              </a:lnTo>
              <a:lnTo>
                <a:pt x="2298930" y="12871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46CF60-CE9F-44FE-9F1E-EC0765C735CF}">
      <dsp:nvSpPr>
        <dsp:cNvPr id="0" name=""/>
        <dsp:cNvSpPr/>
      </dsp:nvSpPr>
      <dsp:spPr>
        <a:xfrm>
          <a:off x="3196473" y="2407708"/>
          <a:ext cx="2975087" cy="128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715"/>
              </a:lnTo>
              <a:lnTo>
                <a:pt x="2975087" y="87715"/>
              </a:lnTo>
              <a:lnTo>
                <a:pt x="2975087" y="1287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FB36C7-DAF0-49EE-9DDE-CDF15A7D1141}">
      <dsp:nvSpPr>
        <dsp:cNvPr id="0" name=""/>
        <dsp:cNvSpPr/>
      </dsp:nvSpPr>
      <dsp:spPr>
        <a:xfrm>
          <a:off x="3196473" y="2407708"/>
          <a:ext cx="2434162" cy="128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715"/>
              </a:lnTo>
              <a:lnTo>
                <a:pt x="2434162" y="87715"/>
              </a:lnTo>
              <a:lnTo>
                <a:pt x="2434162" y="1287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79595-1A01-40F6-83DE-105B8A947349}">
      <dsp:nvSpPr>
        <dsp:cNvPr id="0" name=""/>
        <dsp:cNvSpPr/>
      </dsp:nvSpPr>
      <dsp:spPr>
        <a:xfrm>
          <a:off x="6712485" y="3227210"/>
          <a:ext cx="540924" cy="128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715"/>
              </a:lnTo>
              <a:lnTo>
                <a:pt x="540924" y="87715"/>
              </a:lnTo>
              <a:lnTo>
                <a:pt x="540924" y="1287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95B9C4-2DD2-405B-A542-D6850730A13F}">
      <dsp:nvSpPr>
        <dsp:cNvPr id="0" name=""/>
        <dsp:cNvSpPr/>
      </dsp:nvSpPr>
      <dsp:spPr>
        <a:xfrm>
          <a:off x="6666765" y="3227210"/>
          <a:ext cx="91440" cy="1287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87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6FBFDA-AE2D-415F-BCCC-537BF42FBE63}">
      <dsp:nvSpPr>
        <dsp:cNvPr id="0" name=""/>
        <dsp:cNvSpPr/>
      </dsp:nvSpPr>
      <dsp:spPr>
        <a:xfrm>
          <a:off x="6184957" y="3227210"/>
          <a:ext cx="527528" cy="128715"/>
        </a:xfrm>
        <a:custGeom>
          <a:avLst/>
          <a:gdLst/>
          <a:ahLst/>
          <a:cxnLst/>
          <a:rect l="0" t="0" r="0" b="0"/>
          <a:pathLst>
            <a:path>
              <a:moveTo>
                <a:pt x="527528" y="0"/>
              </a:moveTo>
              <a:lnTo>
                <a:pt x="527528" y="87715"/>
              </a:lnTo>
              <a:lnTo>
                <a:pt x="0" y="87715"/>
              </a:lnTo>
              <a:lnTo>
                <a:pt x="0" y="1287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30D62D-8D17-42EC-A190-804C0FECF0DC}">
      <dsp:nvSpPr>
        <dsp:cNvPr id="0" name=""/>
        <dsp:cNvSpPr/>
      </dsp:nvSpPr>
      <dsp:spPr>
        <a:xfrm>
          <a:off x="4841629" y="2822523"/>
          <a:ext cx="1870855" cy="123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651"/>
              </a:lnTo>
              <a:lnTo>
                <a:pt x="1870855" y="82651"/>
              </a:lnTo>
              <a:lnTo>
                <a:pt x="1870855" y="12365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58A828-7327-470F-9F06-B29698DA8C77}">
      <dsp:nvSpPr>
        <dsp:cNvPr id="0" name=""/>
        <dsp:cNvSpPr/>
      </dsp:nvSpPr>
      <dsp:spPr>
        <a:xfrm>
          <a:off x="5360172" y="3227210"/>
          <a:ext cx="270462" cy="128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715"/>
              </a:lnTo>
              <a:lnTo>
                <a:pt x="270462" y="87715"/>
              </a:lnTo>
              <a:lnTo>
                <a:pt x="270462" y="1287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7BA0DE-4016-4FDC-91FA-4CF0FC00820A}">
      <dsp:nvSpPr>
        <dsp:cNvPr id="0" name=""/>
        <dsp:cNvSpPr/>
      </dsp:nvSpPr>
      <dsp:spPr>
        <a:xfrm>
          <a:off x="5089710" y="3227210"/>
          <a:ext cx="270462" cy="128715"/>
        </a:xfrm>
        <a:custGeom>
          <a:avLst/>
          <a:gdLst/>
          <a:ahLst/>
          <a:cxnLst/>
          <a:rect l="0" t="0" r="0" b="0"/>
          <a:pathLst>
            <a:path>
              <a:moveTo>
                <a:pt x="270462" y="0"/>
              </a:moveTo>
              <a:lnTo>
                <a:pt x="270462" y="87715"/>
              </a:lnTo>
              <a:lnTo>
                <a:pt x="0" y="87715"/>
              </a:lnTo>
              <a:lnTo>
                <a:pt x="0" y="1287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B020CF-D96C-4582-95FB-0D4D2ECE8B82}">
      <dsp:nvSpPr>
        <dsp:cNvPr id="0" name=""/>
        <dsp:cNvSpPr/>
      </dsp:nvSpPr>
      <dsp:spPr>
        <a:xfrm>
          <a:off x="4841629" y="2822523"/>
          <a:ext cx="518543" cy="123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651"/>
              </a:lnTo>
              <a:lnTo>
                <a:pt x="518543" y="82651"/>
              </a:lnTo>
              <a:lnTo>
                <a:pt x="518543" y="12365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26CE0-89EF-4BD8-B228-70DF7697ED9B}">
      <dsp:nvSpPr>
        <dsp:cNvPr id="0" name=""/>
        <dsp:cNvSpPr/>
      </dsp:nvSpPr>
      <dsp:spPr>
        <a:xfrm>
          <a:off x="4278322" y="3227210"/>
          <a:ext cx="270462" cy="128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715"/>
              </a:lnTo>
              <a:lnTo>
                <a:pt x="270462" y="87715"/>
              </a:lnTo>
              <a:lnTo>
                <a:pt x="270462" y="1287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FC8680-B8B1-411A-8A9B-A7C144523BE5}">
      <dsp:nvSpPr>
        <dsp:cNvPr id="0" name=""/>
        <dsp:cNvSpPr/>
      </dsp:nvSpPr>
      <dsp:spPr>
        <a:xfrm>
          <a:off x="4007860" y="3227210"/>
          <a:ext cx="270462" cy="128715"/>
        </a:xfrm>
        <a:custGeom>
          <a:avLst/>
          <a:gdLst/>
          <a:ahLst/>
          <a:cxnLst/>
          <a:rect l="0" t="0" r="0" b="0"/>
          <a:pathLst>
            <a:path>
              <a:moveTo>
                <a:pt x="270462" y="0"/>
              </a:moveTo>
              <a:lnTo>
                <a:pt x="270462" y="87715"/>
              </a:lnTo>
              <a:lnTo>
                <a:pt x="0" y="87715"/>
              </a:lnTo>
              <a:lnTo>
                <a:pt x="0" y="1287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190811-8DFD-406F-A1A3-937B972CF9CA}">
      <dsp:nvSpPr>
        <dsp:cNvPr id="0" name=""/>
        <dsp:cNvSpPr/>
      </dsp:nvSpPr>
      <dsp:spPr>
        <a:xfrm>
          <a:off x="4278322" y="2822523"/>
          <a:ext cx="563306" cy="123651"/>
        </a:xfrm>
        <a:custGeom>
          <a:avLst/>
          <a:gdLst/>
          <a:ahLst/>
          <a:cxnLst/>
          <a:rect l="0" t="0" r="0" b="0"/>
          <a:pathLst>
            <a:path>
              <a:moveTo>
                <a:pt x="563306" y="0"/>
              </a:moveTo>
              <a:lnTo>
                <a:pt x="563306" y="82651"/>
              </a:lnTo>
              <a:lnTo>
                <a:pt x="0" y="82651"/>
              </a:lnTo>
              <a:lnTo>
                <a:pt x="0" y="12365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2159F9-66E9-44D1-A7FD-C95AEDC61A6D}">
      <dsp:nvSpPr>
        <dsp:cNvPr id="0" name=""/>
        <dsp:cNvSpPr/>
      </dsp:nvSpPr>
      <dsp:spPr>
        <a:xfrm>
          <a:off x="3421215" y="3227210"/>
          <a:ext cx="91440" cy="1287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87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E6BB7-ADA8-4B0E-93FF-905332CED418}">
      <dsp:nvSpPr>
        <dsp:cNvPr id="0" name=""/>
        <dsp:cNvSpPr/>
      </dsp:nvSpPr>
      <dsp:spPr>
        <a:xfrm>
          <a:off x="3466935" y="2822523"/>
          <a:ext cx="1374693" cy="123651"/>
        </a:xfrm>
        <a:custGeom>
          <a:avLst/>
          <a:gdLst/>
          <a:ahLst/>
          <a:cxnLst/>
          <a:rect l="0" t="0" r="0" b="0"/>
          <a:pathLst>
            <a:path>
              <a:moveTo>
                <a:pt x="1374693" y="0"/>
              </a:moveTo>
              <a:lnTo>
                <a:pt x="1374693" y="82651"/>
              </a:lnTo>
              <a:lnTo>
                <a:pt x="0" y="82651"/>
              </a:lnTo>
              <a:lnTo>
                <a:pt x="0" y="12365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A4F41-6099-4C09-9C4B-EC30F14473AB}">
      <dsp:nvSpPr>
        <dsp:cNvPr id="0" name=""/>
        <dsp:cNvSpPr/>
      </dsp:nvSpPr>
      <dsp:spPr>
        <a:xfrm>
          <a:off x="3196473" y="2407708"/>
          <a:ext cx="1645156" cy="133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780"/>
              </a:lnTo>
              <a:lnTo>
                <a:pt x="1645156" y="92780"/>
              </a:lnTo>
              <a:lnTo>
                <a:pt x="1645156" y="13377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56E26B-7F8B-4C3A-8D1D-2521FBEDBC3D}">
      <dsp:nvSpPr>
        <dsp:cNvPr id="0" name=""/>
        <dsp:cNvSpPr/>
      </dsp:nvSpPr>
      <dsp:spPr>
        <a:xfrm>
          <a:off x="2655548" y="3227210"/>
          <a:ext cx="270462" cy="128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715"/>
              </a:lnTo>
              <a:lnTo>
                <a:pt x="270462" y="87715"/>
              </a:lnTo>
              <a:lnTo>
                <a:pt x="270462" y="1287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CF1300-BF34-40D3-A8E2-ECFF6E690417}">
      <dsp:nvSpPr>
        <dsp:cNvPr id="0" name=""/>
        <dsp:cNvSpPr/>
      </dsp:nvSpPr>
      <dsp:spPr>
        <a:xfrm>
          <a:off x="2359385" y="3227210"/>
          <a:ext cx="296162" cy="128715"/>
        </a:xfrm>
        <a:custGeom>
          <a:avLst/>
          <a:gdLst/>
          <a:ahLst/>
          <a:cxnLst/>
          <a:rect l="0" t="0" r="0" b="0"/>
          <a:pathLst>
            <a:path>
              <a:moveTo>
                <a:pt x="296162" y="0"/>
              </a:moveTo>
              <a:lnTo>
                <a:pt x="296162" y="87715"/>
              </a:lnTo>
              <a:lnTo>
                <a:pt x="0" y="87715"/>
              </a:lnTo>
              <a:lnTo>
                <a:pt x="0" y="1287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5425E4-7514-4270-BFCC-8C0A89A69393}">
      <dsp:nvSpPr>
        <dsp:cNvPr id="0" name=""/>
        <dsp:cNvSpPr/>
      </dsp:nvSpPr>
      <dsp:spPr>
        <a:xfrm>
          <a:off x="2584127" y="2817459"/>
          <a:ext cx="91440" cy="1287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7715"/>
              </a:lnTo>
              <a:lnTo>
                <a:pt x="71420" y="87715"/>
              </a:lnTo>
              <a:lnTo>
                <a:pt x="71420" y="1287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4F0F2A-CE99-446B-B8A5-0B91A646ED0D}">
      <dsp:nvSpPr>
        <dsp:cNvPr id="0" name=""/>
        <dsp:cNvSpPr/>
      </dsp:nvSpPr>
      <dsp:spPr>
        <a:xfrm>
          <a:off x="2629847" y="2407708"/>
          <a:ext cx="566625" cy="128715"/>
        </a:xfrm>
        <a:custGeom>
          <a:avLst/>
          <a:gdLst/>
          <a:ahLst/>
          <a:cxnLst/>
          <a:rect l="0" t="0" r="0" b="0"/>
          <a:pathLst>
            <a:path>
              <a:moveTo>
                <a:pt x="566625" y="0"/>
              </a:moveTo>
              <a:lnTo>
                <a:pt x="566625" y="87715"/>
              </a:lnTo>
              <a:lnTo>
                <a:pt x="0" y="87715"/>
              </a:lnTo>
              <a:lnTo>
                <a:pt x="0" y="1287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DC7D91-444B-4529-9DF8-8C49D1551B9A}">
      <dsp:nvSpPr>
        <dsp:cNvPr id="0" name=""/>
        <dsp:cNvSpPr/>
      </dsp:nvSpPr>
      <dsp:spPr>
        <a:xfrm>
          <a:off x="1555353" y="3213450"/>
          <a:ext cx="288807" cy="142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475"/>
              </a:lnTo>
              <a:lnTo>
                <a:pt x="288807" y="101475"/>
              </a:lnTo>
              <a:lnTo>
                <a:pt x="288807" y="14247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F5BDBB-87C8-4A5B-80F6-F0CCCA4F779F}">
      <dsp:nvSpPr>
        <dsp:cNvPr id="0" name=""/>
        <dsp:cNvSpPr/>
      </dsp:nvSpPr>
      <dsp:spPr>
        <a:xfrm>
          <a:off x="1303235" y="3213450"/>
          <a:ext cx="252117" cy="142475"/>
        </a:xfrm>
        <a:custGeom>
          <a:avLst/>
          <a:gdLst/>
          <a:ahLst/>
          <a:cxnLst/>
          <a:rect l="0" t="0" r="0" b="0"/>
          <a:pathLst>
            <a:path>
              <a:moveTo>
                <a:pt x="252117" y="0"/>
              </a:moveTo>
              <a:lnTo>
                <a:pt x="252117" y="101475"/>
              </a:lnTo>
              <a:lnTo>
                <a:pt x="0" y="101475"/>
              </a:lnTo>
              <a:lnTo>
                <a:pt x="0" y="14247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02410F-1155-43F5-BF74-D59741F85A4C}">
      <dsp:nvSpPr>
        <dsp:cNvPr id="0" name=""/>
        <dsp:cNvSpPr/>
      </dsp:nvSpPr>
      <dsp:spPr>
        <a:xfrm>
          <a:off x="1303235" y="2817459"/>
          <a:ext cx="252117" cy="1149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956"/>
              </a:lnTo>
              <a:lnTo>
                <a:pt x="252117" y="73956"/>
              </a:lnTo>
              <a:lnTo>
                <a:pt x="252117" y="11495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78188-15B2-4054-9FC6-394084C86190}">
      <dsp:nvSpPr>
        <dsp:cNvPr id="0" name=""/>
        <dsp:cNvSpPr/>
      </dsp:nvSpPr>
      <dsp:spPr>
        <a:xfrm>
          <a:off x="1032773" y="2817459"/>
          <a:ext cx="270462" cy="128715"/>
        </a:xfrm>
        <a:custGeom>
          <a:avLst/>
          <a:gdLst/>
          <a:ahLst/>
          <a:cxnLst/>
          <a:rect l="0" t="0" r="0" b="0"/>
          <a:pathLst>
            <a:path>
              <a:moveTo>
                <a:pt x="270462" y="0"/>
              </a:moveTo>
              <a:lnTo>
                <a:pt x="270462" y="87715"/>
              </a:lnTo>
              <a:lnTo>
                <a:pt x="0" y="87715"/>
              </a:lnTo>
              <a:lnTo>
                <a:pt x="0" y="1287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9244F8-8C3C-4E28-9FE4-4D30F281AD65}">
      <dsp:nvSpPr>
        <dsp:cNvPr id="0" name=""/>
        <dsp:cNvSpPr/>
      </dsp:nvSpPr>
      <dsp:spPr>
        <a:xfrm>
          <a:off x="1303235" y="2407708"/>
          <a:ext cx="1893237" cy="128715"/>
        </a:xfrm>
        <a:custGeom>
          <a:avLst/>
          <a:gdLst/>
          <a:ahLst/>
          <a:cxnLst/>
          <a:rect l="0" t="0" r="0" b="0"/>
          <a:pathLst>
            <a:path>
              <a:moveTo>
                <a:pt x="1893237" y="0"/>
              </a:moveTo>
              <a:lnTo>
                <a:pt x="1893237" y="87715"/>
              </a:lnTo>
              <a:lnTo>
                <a:pt x="0" y="87715"/>
              </a:lnTo>
              <a:lnTo>
                <a:pt x="0" y="1287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EC4F39-E174-4775-83FF-7B5C673B7FF1}">
      <dsp:nvSpPr>
        <dsp:cNvPr id="0" name=""/>
        <dsp:cNvSpPr/>
      </dsp:nvSpPr>
      <dsp:spPr>
        <a:xfrm>
          <a:off x="772105" y="2407708"/>
          <a:ext cx="2424368" cy="143410"/>
        </a:xfrm>
        <a:custGeom>
          <a:avLst/>
          <a:gdLst/>
          <a:ahLst/>
          <a:cxnLst/>
          <a:rect l="0" t="0" r="0" b="0"/>
          <a:pathLst>
            <a:path>
              <a:moveTo>
                <a:pt x="2424368" y="0"/>
              </a:moveTo>
              <a:lnTo>
                <a:pt x="2424368" y="102411"/>
              </a:lnTo>
              <a:lnTo>
                <a:pt x="0" y="102411"/>
              </a:lnTo>
              <a:lnTo>
                <a:pt x="0" y="14341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023067-5215-42BD-B68E-DC476C011219}">
      <dsp:nvSpPr>
        <dsp:cNvPr id="0" name=""/>
        <dsp:cNvSpPr/>
      </dsp:nvSpPr>
      <dsp:spPr>
        <a:xfrm>
          <a:off x="175665" y="3227210"/>
          <a:ext cx="91440" cy="1581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10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D3571A-A088-4266-A707-16C394F14C85}">
      <dsp:nvSpPr>
        <dsp:cNvPr id="0" name=""/>
        <dsp:cNvSpPr/>
      </dsp:nvSpPr>
      <dsp:spPr>
        <a:xfrm>
          <a:off x="175665" y="2817459"/>
          <a:ext cx="91440" cy="1287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87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0480CF-B890-4157-AFBB-C9B00DD57233}">
      <dsp:nvSpPr>
        <dsp:cNvPr id="0" name=""/>
        <dsp:cNvSpPr/>
      </dsp:nvSpPr>
      <dsp:spPr>
        <a:xfrm>
          <a:off x="221385" y="2407708"/>
          <a:ext cx="2975087" cy="128715"/>
        </a:xfrm>
        <a:custGeom>
          <a:avLst/>
          <a:gdLst/>
          <a:ahLst/>
          <a:cxnLst/>
          <a:rect l="0" t="0" r="0" b="0"/>
          <a:pathLst>
            <a:path>
              <a:moveTo>
                <a:pt x="2975087" y="0"/>
              </a:moveTo>
              <a:lnTo>
                <a:pt x="2975087" y="87715"/>
              </a:lnTo>
              <a:lnTo>
                <a:pt x="0" y="87715"/>
              </a:lnTo>
              <a:lnTo>
                <a:pt x="0" y="1287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CB05F8-C9A9-43AF-9C03-5C032E1CDF47}">
      <dsp:nvSpPr>
        <dsp:cNvPr id="0" name=""/>
        <dsp:cNvSpPr/>
      </dsp:nvSpPr>
      <dsp:spPr>
        <a:xfrm>
          <a:off x="3196473" y="1997958"/>
          <a:ext cx="2298930" cy="128715"/>
        </a:xfrm>
        <a:custGeom>
          <a:avLst/>
          <a:gdLst/>
          <a:ahLst/>
          <a:cxnLst/>
          <a:rect l="0" t="0" r="0" b="0"/>
          <a:pathLst>
            <a:path>
              <a:moveTo>
                <a:pt x="2298930" y="0"/>
              </a:moveTo>
              <a:lnTo>
                <a:pt x="2298930" y="87715"/>
              </a:lnTo>
              <a:lnTo>
                <a:pt x="0" y="87715"/>
              </a:lnTo>
              <a:lnTo>
                <a:pt x="0" y="12871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4CDEAC-15AC-4471-BEA6-756AAACBEE1B}">
      <dsp:nvSpPr>
        <dsp:cNvPr id="0" name=""/>
        <dsp:cNvSpPr/>
      </dsp:nvSpPr>
      <dsp:spPr>
        <a:xfrm>
          <a:off x="5274116" y="1716923"/>
          <a:ext cx="442574" cy="281035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DC43C-9664-41DD-898E-3A60859A118A}">
      <dsp:nvSpPr>
        <dsp:cNvPr id="0" name=""/>
        <dsp:cNvSpPr/>
      </dsp:nvSpPr>
      <dsp:spPr>
        <a:xfrm>
          <a:off x="5323291" y="1763639"/>
          <a:ext cx="442574" cy="281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err="1"/>
            <a:t>Кулов</a:t>
          </a:r>
          <a:r>
            <a:rPr lang="ru-RU" sz="500" kern="1200" dirty="0"/>
            <a:t> Алексей</a:t>
          </a:r>
        </a:p>
      </dsp:txBody>
      <dsp:txXfrm>
        <a:off x="5331522" y="1771870"/>
        <a:ext cx="426112" cy="264573"/>
      </dsp:txXfrm>
    </dsp:sp>
    <dsp:sp modelId="{9DFBDE8B-A548-4D15-841D-66779BC8D85A}">
      <dsp:nvSpPr>
        <dsp:cNvPr id="0" name=""/>
        <dsp:cNvSpPr/>
      </dsp:nvSpPr>
      <dsp:spPr>
        <a:xfrm>
          <a:off x="2975185" y="2126673"/>
          <a:ext cx="442574" cy="281035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CED99-A402-4EA3-988C-407D79887442}">
      <dsp:nvSpPr>
        <dsp:cNvPr id="0" name=""/>
        <dsp:cNvSpPr/>
      </dsp:nvSpPr>
      <dsp:spPr>
        <a:xfrm>
          <a:off x="3024360" y="2173389"/>
          <a:ext cx="442574" cy="281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err="1"/>
            <a:t>Кулов</a:t>
          </a:r>
          <a:r>
            <a:rPr lang="ru-RU" sz="500" kern="1200" dirty="0"/>
            <a:t> Михаил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/>
            <a:t>Туаева Нина</a:t>
          </a:r>
        </a:p>
      </dsp:txBody>
      <dsp:txXfrm>
        <a:off x="3032591" y="2181620"/>
        <a:ext cx="426112" cy="264573"/>
      </dsp:txXfrm>
    </dsp:sp>
    <dsp:sp modelId="{E39AC1CD-0B01-40C3-88BC-8774D1F30976}">
      <dsp:nvSpPr>
        <dsp:cNvPr id="0" name=""/>
        <dsp:cNvSpPr/>
      </dsp:nvSpPr>
      <dsp:spPr>
        <a:xfrm>
          <a:off x="98" y="2536424"/>
          <a:ext cx="442574" cy="281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EB121-F7FE-41BD-8FE4-EA66D01B1D85}">
      <dsp:nvSpPr>
        <dsp:cNvPr id="0" name=""/>
        <dsp:cNvSpPr/>
      </dsp:nvSpPr>
      <dsp:spPr>
        <a:xfrm>
          <a:off x="49273" y="2583140"/>
          <a:ext cx="442574" cy="281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/>
            <a:t>Кулова Тамара</a:t>
          </a:r>
        </a:p>
      </dsp:txBody>
      <dsp:txXfrm>
        <a:off x="57504" y="2591371"/>
        <a:ext cx="426112" cy="264573"/>
      </dsp:txXfrm>
    </dsp:sp>
    <dsp:sp modelId="{5A5E010B-3FCE-4DB7-98BF-C675E82FE694}">
      <dsp:nvSpPr>
        <dsp:cNvPr id="0" name=""/>
        <dsp:cNvSpPr/>
      </dsp:nvSpPr>
      <dsp:spPr>
        <a:xfrm>
          <a:off x="98" y="2946174"/>
          <a:ext cx="442574" cy="281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758FB-A089-4B2B-84CF-E296C185BD38}">
      <dsp:nvSpPr>
        <dsp:cNvPr id="0" name=""/>
        <dsp:cNvSpPr/>
      </dsp:nvSpPr>
      <dsp:spPr>
        <a:xfrm>
          <a:off x="49273" y="2992891"/>
          <a:ext cx="442574" cy="281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/>
            <a:t>Муцуев Вова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/>
            <a:t>Варина Лариса</a:t>
          </a:r>
        </a:p>
      </dsp:txBody>
      <dsp:txXfrm>
        <a:off x="57504" y="3001122"/>
        <a:ext cx="426112" cy="264573"/>
      </dsp:txXfrm>
    </dsp:sp>
    <dsp:sp modelId="{C9011FDB-95EC-4A97-BCF3-EB523B4710D7}">
      <dsp:nvSpPr>
        <dsp:cNvPr id="0" name=""/>
        <dsp:cNvSpPr/>
      </dsp:nvSpPr>
      <dsp:spPr>
        <a:xfrm>
          <a:off x="98" y="3385313"/>
          <a:ext cx="442574" cy="281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F03D66-587D-44B2-8711-9522C447BF49}">
      <dsp:nvSpPr>
        <dsp:cNvPr id="0" name=""/>
        <dsp:cNvSpPr/>
      </dsp:nvSpPr>
      <dsp:spPr>
        <a:xfrm>
          <a:off x="49273" y="3432029"/>
          <a:ext cx="442574" cy="281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/>
            <a:t>Муцуев Андрей</a:t>
          </a:r>
        </a:p>
      </dsp:txBody>
      <dsp:txXfrm>
        <a:off x="57504" y="3440260"/>
        <a:ext cx="426112" cy="264573"/>
      </dsp:txXfrm>
    </dsp:sp>
    <dsp:sp modelId="{12F23691-B7A2-4868-ACE2-AA5194AB1C0E}">
      <dsp:nvSpPr>
        <dsp:cNvPr id="0" name=""/>
        <dsp:cNvSpPr/>
      </dsp:nvSpPr>
      <dsp:spPr>
        <a:xfrm>
          <a:off x="550817" y="2551119"/>
          <a:ext cx="442574" cy="281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59C7E-FA12-4744-A829-5C5BE07F008E}">
      <dsp:nvSpPr>
        <dsp:cNvPr id="0" name=""/>
        <dsp:cNvSpPr/>
      </dsp:nvSpPr>
      <dsp:spPr>
        <a:xfrm>
          <a:off x="599992" y="2597835"/>
          <a:ext cx="442574" cy="281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/>
            <a:t>Кулова Заира</a:t>
          </a:r>
        </a:p>
      </dsp:txBody>
      <dsp:txXfrm>
        <a:off x="608223" y="2606066"/>
        <a:ext cx="426112" cy="264573"/>
      </dsp:txXfrm>
    </dsp:sp>
    <dsp:sp modelId="{55494221-91DB-449D-8378-E17DAACDA1B4}">
      <dsp:nvSpPr>
        <dsp:cNvPr id="0" name=""/>
        <dsp:cNvSpPr/>
      </dsp:nvSpPr>
      <dsp:spPr>
        <a:xfrm>
          <a:off x="1081948" y="2536424"/>
          <a:ext cx="442574" cy="281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74B848-FA54-42FB-A110-09A3715BE3C9}">
      <dsp:nvSpPr>
        <dsp:cNvPr id="0" name=""/>
        <dsp:cNvSpPr/>
      </dsp:nvSpPr>
      <dsp:spPr>
        <a:xfrm>
          <a:off x="1131123" y="2583140"/>
          <a:ext cx="442574" cy="281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/>
            <a:t>Кулова Зара</a:t>
          </a:r>
        </a:p>
      </dsp:txBody>
      <dsp:txXfrm>
        <a:off x="1139354" y="2591371"/>
        <a:ext cx="426112" cy="264573"/>
      </dsp:txXfrm>
    </dsp:sp>
    <dsp:sp modelId="{CD02D988-733D-4653-9773-730B9B929D3D}">
      <dsp:nvSpPr>
        <dsp:cNvPr id="0" name=""/>
        <dsp:cNvSpPr/>
      </dsp:nvSpPr>
      <dsp:spPr>
        <a:xfrm>
          <a:off x="811485" y="2946174"/>
          <a:ext cx="442574" cy="281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CD4C21-EA62-4B8D-8B24-9777E539F3F4}">
      <dsp:nvSpPr>
        <dsp:cNvPr id="0" name=""/>
        <dsp:cNvSpPr/>
      </dsp:nvSpPr>
      <dsp:spPr>
        <a:xfrm>
          <a:off x="860660" y="2992891"/>
          <a:ext cx="442574" cy="281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/>
            <a:t>Итазов Таймураз</a:t>
          </a:r>
        </a:p>
      </dsp:txBody>
      <dsp:txXfrm>
        <a:off x="868891" y="3001122"/>
        <a:ext cx="426112" cy="264573"/>
      </dsp:txXfrm>
    </dsp:sp>
    <dsp:sp modelId="{526A56E7-2097-4813-83FF-532D19416D83}">
      <dsp:nvSpPr>
        <dsp:cNvPr id="0" name=""/>
        <dsp:cNvSpPr/>
      </dsp:nvSpPr>
      <dsp:spPr>
        <a:xfrm>
          <a:off x="1334066" y="2932415"/>
          <a:ext cx="442574" cy="281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6CD40-4D93-4F6D-B850-C4FBBE6C6B15}">
      <dsp:nvSpPr>
        <dsp:cNvPr id="0" name=""/>
        <dsp:cNvSpPr/>
      </dsp:nvSpPr>
      <dsp:spPr>
        <a:xfrm>
          <a:off x="1383241" y="2979131"/>
          <a:ext cx="442574" cy="281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/>
            <a:t>Итазов Алан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/>
            <a:t>Бацазова Индира</a:t>
          </a:r>
        </a:p>
      </dsp:txBody>
      <dsp:txXfrm>
        <a:off x="1391472" y="2987362"/>
        <a:ext cx="426112" cy="264573"/>
      </dsp:txXfrm>
    </dsp:sp>
    <dsp:sp modelId="{6D229A13-387E-4595-A25F-135A318C578F}">
      <dsp:nvSpPr>
        <dsp:cNvPr id="0" name=""/>
        <dsp:cNvSpPr/>
      </dsp:nvSpPr>
      <dsp:spPr>
        <a:xfrm>
          <a:off x="1081948" y="3355925"/>
          <a:ext cx="442574" cy="281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F58DE0-115D-44E4-B837-E45BFA388ABD}">
      <dsp:nvSpPr>
        <dsp:cNvPr id="0" name=""/>
        <dsp:cNvSpPr/>
      </dsp:nvSpPr>
      <dsp:spPr>
        <a:xfrm>
          <a:off x="1131123" y="3402641"/>
          <a:ext cx="442574" cy="281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/>
            <a:t>Итазов Хетаг</a:t>
          </a:r>
        </a:p>
      </dsp:txBody>
      <dsp:txXfrm>
        <a:off x="1139354" y="3410872"/>
        <a:ext cx="426112" cy="264573"/>
      </dsp:txXfrm>
    </dsp:sp>
    <dsp:sp modelId="{75D8955B-CDDB-4F3C-BBE0-C7E1D4DD054E}">
      <dsp:nvSpPr>
        <dsp:cNvPr id="0" name=""/>
        <dsp:cNvSpPr/>
      </dsp:nvSpPr>
      <dsp:spPr>
        <a:xfrm>
          <a:off x="1622873" y="3355925"/>
          <a:ext cx="442574" cy="281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24FBA-50D7-4EBC-A7EE-EFDDAACD9E93}">
      <dsp:nvSpPr>
        <dsp:cNvPr id="0" name=""/>
        <dsp:cNvSpPr/>
      </dsp:nvSpPr>
      <dsp:spPr>
        <a:xfrm>
          <a:off x="1672048" y="3402641"/>
          <a:ext cx="442574" cy="281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/>
            <a:t>Итазов Азамат</a:t>
          </a:r>
        </a:p>
      </dsp:txBody>
      <dsp:txXfrm>
        <a:off x="1680279" y="3410872"/>
        <a:ext cx="426112" cy="264573"/>
      </dsp:txXfrm>
    </dsp:sp>
    <dsp:sp modelId="{9E72D044-A366-4737-8C45-725FA7974EB4}">
      <dsp:nvSpPr>
        <dsp:cNvPr id="0" name=""/>
        <dsp:cNvSpPr/>
      </dsp:nvSpPr>
      <dsp:spPr>
        <a:xfrm>
          <a:off x="2408560" y="2536424"/>
          <a:ext cx="442574" cy="281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28F3AF-4A0A-4C77-A665-13690A2DE6FE}">
      <dsp:nvSpPr>
        <dsp:cNvPr id="0" name=""/>
        <dsp:cNvSpPr/>
      </dsp:nvSpPr>
      <dsp:spPr>
        <a:xfrm>
          <a:off x="2457735" y="2583140"/>
          <a:ext cx="442574" cy="281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/>
            <a:t>Кулова Аза</a:t>
          </a:r>
        </a:p>
      </dsp:txBody>
      <dsp:txXfrm>
        <a:off x="2465966" y="2591371"/>
        <a:ext cx="426112" cy="264573"/>
      </dsp:txXfrm>
    </dsp:sp>
    <dsp:sp modelId="{B129B6C0-387C-4437-8AB6-4EEF8C28F930}">
      <dsp:nvSpPr>
        <dsp:cNvPr id="0" name=""/>
        <dsp:cNvSpPr/>
      </dsp:nvSpPr>
      <dsp:spPr>
        <a:xfrm>
          <a:off x="2434260" y="2946174"/>
          <a:ext cx="442574" cy="281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2E6799-AEB5-461F-8D6A-21BFA3F67642}">
      <dsp:nvSpPr>
        <dsp:cNvPr id="0" name=""/>
        <dsp:cNvSpPr/>
      </dsp:nvSpPr>
      <dsp:spPr>
        <a:xfrm>
          <a:off x="2483435" y="2992891"/>
          <a:ext cx="442574" cy="281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/>
            <a:t>Галазов  </a:t>
          </a:r>
        </a:p>
      </dsp:txBody>
      <dsp:txXfrm>
        <a:off x="2491666" y="3001122"/>
        <a:ext cx="426112" cy="264573"/>
      </dsp:txXfrm>
    </dsp:sp>
    <dsp:sp modelId="{3C5D794F-485A-4F71-8DFB-1C8891B28371}">
      <dsp:nvSpPr>
        <dsp:cNvPr id="0" name=""/>
        <dsp:cNvSpPr/>
      </dsp:nvSpPr>
      <dsp:spPr>
        <a:xfrm>
          <a:off x="2138097" y="3355925"/>
          <a:ext cx="442574" cy="281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DCC442-710F-48EE-8C26-FA82538C41D9}">
      <dsp:nvSpPr>
        <dsp:cNvPr id="0" name=""/>
        <dsp:cNvSpPr/>
      </dsp:nvSpPr>
      <dsp:spPr>
        <a:xfrm>
          <a:off x="2187272" y="3402641"/>
          <a:ext cx="442574" cy="281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/>
            <a:t>Галазов Хетаг</a:t>
          </a:r>
        </a:p>
      </dsp:txBody>
      <dsp:txXfrm>
        <a:off x="2195503" y="3410872"/>
        <a:ext cx="426112" cy="264573"/>
      </dsp:txXfrm>
    </dsp:sp>
    <dsp:sp modelId="{1C2CEBE4-5598-4262-82EE-082CBA0AB191}">
      <dsp:nvSpPr>
        <dsp:cNvPr id="0" name=""/>
        <dsp:cNvSpPr/>
      </dsp:nvSpPr>
      <dsp:spPr>
        <a:xfrm>
          <a:off x="2704723" y="3355925"/>
          <a:ext cx="442574" cy="281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AD23DB-3BF7-4644-BBC4-210F672432B0}">
      <dsp:nvSpPr>
        <dsp:cNvPr id="0" name=""/>
        <dsp:cNvSpPr/>
      </dsp:nvSpPr>
      <dsp:spPr>
        <a:xfrm>
          <a:off x="2753898" y="3402641"/>
          <a:ext cx="442574" cy="281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/>
            <a:t>Галазова Дзерасса</a:t>
          </a:r>
        </a:p>
      </dsp:txBody>
      <dsp:txXfrm>
        <a:off x="2762129" y="3410872"/>
        <a:ext cx="426112" cy="264573"/>
      </dsp:txXfrm>
    </dsp:sp>
    <dsp:sp modelId="{C085E79A-BCF2-402C-96B9-DA4E73F3000E}">
      <dsp:nvSpPr>
        <dsp:cNvPr id="0" name=""/>
        <dsp:cNvSpPr/>
      </dsp:nvSpPr>
      <dsp:spPr>
        <a:xfrm>
          <a:off x="4620341" y="2541488"/>
          <a:ext cx="442574" cy="281035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50D9C5-2F3B-4643-B83E-FD3FB9B0B21A}">
      <dsp:nvSpPr>
        <dsp:cNvPr id="0" name=""/>
        <dsp:cNvSpPr/>
      </dsp:nvSpPr>
      <dsp:spPr>
        <a:xfrm>
          <a:off x="4669516" y="2588204"/>
          <a:ext cx="442574" cy="281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/>
            <a:t>Кулов Апхаз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/>
            <a:t>Батагова Зинаида</a:t>
          </a:r>
        </a:p>
      </dsp:txBody>
      <dsp:txXfrm>
        <a:off x="4677747" y="2596435"/>
        <a:ext cx="426112" cy="264573"/>
      </dsp:txXfrm>
    </dsp:sp>
    <dsp:sp modelId="{C0A29261-64AC-4274-89AD-13F4030C38D9}">
      <dsp:nvSpPr>
        <dsp:cNvPr id="0" name=""/>
        <dsp:cNvSpPr/>
      </dsp:nvSpPr>
      <dsp:spPr>
        <a:xfrm>
          <a:off x="3245648" y="2946174"/>
          <a:ext cx="442574" cy="281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7EF232-7AD6-42A0-A59C-4F53D55CEBA6}">
      <dsp:nvSpPr>
        <dsp:cNvPr id="0" name=""/>
        <dsp:cNvSpPr/>
      </dsp:nvSpPr>
      <dsp:spPr>
        <a:xfrm>
          <a:off x="3294823" y="2992891"/>
          <a:ext cx="442574" cy="281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/>
            <a:t>Кулов Роберт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/>
            <a:t>Алборова Светлана</a:t>
          </a:r>
        </a:p>
      </dsp:txBody>
      <dsp:txXfrm>
        <a:off x="3303054" y="3001122"/>
        <a:ext cx="426112" cy="264573"/>
      </dsp:txXfrm>
    </dsp:sp>
    <dsp:sp modelId="{927C6631-623E-401E-9196-A29CAFDF8ECA}">
      <dsp:nvSpPr>
        <dsp:cNvPr id="0" name=""/>
        <dsp:cNvSpPr/>
      </dsp:nvSpPr>
      <dsp:spPr>
        <a:xfrm>
          <a:off x="3245648" y="3355925"/>
          <a:ext cx="442574" cy="281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4D94C-ED7E-40D3-86C7-10851E5A09C1}">
      <dsp:nvSpPr>
        <dsp:cNvPr id="0" name=""/>
        <dsp:cNvSpPr/>
      </dsp:nvSpPr>
      <dsp:spPr>
        <a:xfrm>
          <a:off x="3294823" y="3402641"/>
          <a:ext cx="442574" cy="281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/>
            <a:t>Кулова Амина </a:t>
          </a:r>
        </a:p>
      </dsp:txBody>
      <dsp:txXfrm>
        <a:off x="3303054" y="3410872"/>
        <a:ext cx="426112" cy="264573"/>
      </dsp:txXfrm>
    </dsp:sp>
    <dsp:sp modelId="{AE8DE2F9-F4CE-47DF-B7EA-BFC051CC7A83}">
      <dsp:nvSpPr>
        <dsp:cNvPr id="0" name=""/>
        <dsp:cNvSpPr/>
      </dsp:nvSpPr>
      <dsp:spPr>
        <a:xfrm>
          <a:off x="4057035" y="2946174"/>
          <a:ext cx="442574" cy="281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1447D-7E1D-4917-B154-8E9A7201E978}">
      <dsp:nvSpPr>
        <dsp:cNvPr id="0" name=""/>
        <dsp:cNvSpPr/>
      </dsp:nvSpPr>
      <dsp:spPr>
        <a:xfrm>
          <a:off x="4106210" y="2992891"/>
          <a:ext cx="442574" cy="281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/>
            <a:t>Кулов Тамерлан 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/>
            <a:t>Мрикаева Вика</a:t>
          </a:r>
        </a:p>
      </dsp:txBody>
      <dsp:txXfrm>
        <a:off x="4114441" y="3001122"/>
        <a:ext cx="426112" cy="264573"/>
      </dsp:txXfrm>
    </dsp:sp>
    <dsp:sp modelId="{73A55DD7-7C03-4478-B48E-D88FE3170A20}">
      <dsp:nvSpPr>
        <dsp:cNvPr id="0" name=""/>
        <dsp:cNvSpPr/>
      </dsp:nvSpPr>
      <dsp:spPr>
        <a:xfrm>
          <a:off x="3786573" y="3355925"/>
          <a:ext cx="442574" cy="281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865ED-04A7-4B9E-B3FE-3C2966DA8C60}">
      <dsp:nvSpPr>
        <dsp:cNvPr id="0" name=""/>
        <dsp:cNvSpPr/>
      </dsp:nvSpPr>
      <dsp:spPr>
        <a:xfrm>
          <a:off x="3835748" y="3402641"/>
          <a:ext cx="442574" cy="281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/>
            <a:t>Кулова Ира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/>
            <a:t>Кулов Азамат</a:t>
          </a:r>
        </a:p>
      </dsp:txBody>
      <dsp:txXfrm>
        <a:off x="3843979" y="3410872"/>
        <a:ext cx="426112" cy="264573"/>
      </dsp:txXfrm>
    </dsp:sp>
    <dsp:sp modelId="{DC9F6DAB-089B-49EA-9A02-C167D29B352D}">
      <dsp:nvSpPr>
        <dsp:cNvPr id="0" name=""/>
        <dsp:cNvSpPr/>
      </dsp:nvSpPr>
      <dsp:spPr>
        <a:xfrm>
          <a:off x="4327497" y="3355925"/>
          <a:ext cx="442574" cy="281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B283A2-860B-46CB-8765-01817990A76C}">
      <dsp:nvSpPr>
        <dsp:cNvPr id="0" name=""/>
        <dsp:cNvSpPr/>
      </dsp:nvSpPr>
      <dsp:spPr>
        <a:xfrm>
          <a:off x="4376672" y="3402641"/>
          <a:ext cx="442574" cy="281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/>
            <a:t>Кулов Алан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/>
            <a:t>Кулова Алина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/>
            <a:t>Кулова Камила</a:t>
          </a:r>
        </a:p>
      </dsp:txBody>
      <dsp:txXfrm>
        <a:off x="4384903" y="3410872"/>
        <a:ext cx="426112" cy="264573"/>
      </dsp:txXfrm>
    </dsp:sp>
    <dsp:sp modelId="{E58A2FB8-F0DD-40A9-BEEA-109C3A0133B8}">
      <dsp:nvSpPr>
        <dsp:cNvPr id="0" name=""/>
        <dsp:cNvSpPr/>
      </dsp:nvSpPr>
      <dsp:spPr>
        <a:xfrm>
          <a:off x="5138885" y="2946174"/>
          <a:ext cx="442574" cy="281035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694BA8-9B27-4120-92D7-A85D62046AB1}">
      <dsp:nvSpPr>
        <dsp:cNvPr id="0" name=""/>
        <dsp:cNvSpPr/>
      </dsp:nvSpPr>
      <dsp:spPr>
        <a:xfrm>
          <a:off x="5188060" y="2992891"/>
          <a:ext cx="442574" cy="281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/>
            <a:t>Кулов Альберт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/>
            <a:t>Цопанова Людмила </a:t>
          </a:r>
        </a:p>
      </dsp:txBody>
      <dsp:txXfrm>
        <a:off x="5196291" y="3001122"/>
        <a:ext cx="426112" cy="264573"/>
      </dsp:txXfrm>
    </dsp:sp>
    <dsp:sp modelId="{FD69D351-DFBC-4D15-A2B6-451098AC9FE8}">
      <dsp:nvSpPr>
        <dsp:cNvPr id="0" name=""/>
        <dsp:cNvSpPr/>
      </dsp:nvSpPr>
      <dsp:spPr>
        <a:xfrm>
          <a:off x="4868422" y="3355925"/>
          <a:ext cx="442574" cy="281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562703-3A54-4336-BBB4-D85DFF5DF1C8}">
      <dsp:nvSpPr>
        <dsp:cNvPr id="0" name=""/>
        <dsp:cNvSpPr/>
      </dsp:nvSpPr>
      <dsp:spPr>
        <a:xfrm>
          <a:off x="4917597" y="3402641"/>
          <a:ext cx="442574" cy="281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/>
            <a:t>Кулов Руслан</a:t>
          </a:r>
        </a:p>
      </dsp:txBody>
      <dsp:txXfrm>
        <a:off x="4925828" y="3410872"/>
        <a:ext cx="426112" cy="264573"/>
      </dsp:txXfrm>
    </dsp:sp>
    <dsp:sp modelId="{1876A48B-A86F-44CD-A8B5-482965312E36}">
      <dsp:nvSpPr>
        <dsp:cNvPr id="0" name=""/>
        <dsp:cNvSpPr/>
      </dsp:nvSpPr>
      <dsp:spPr>
        <a:xfrm>
          <a:off x="5409347" y="3355925"/>
          <a:ext cx="442574" cy="281035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86E04-81D0-4681-A86A-4E2B72B6047C}">
      <dsp:nvSpPr>
        <dsp:cNvPr id="0" name=""/>
        <dsp:cNvSpPr/>
      </dsp:nvSpPr>
      <dsp:spPr>
        <a:xfrm>
          <a:off x="5458522" y="3402641"/>
          <a:ext cx="442574" cy="281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/>
            <a:t>Кулова Дзерасса </a:t>
          </a:r>
        </a:p>
      </dsp:txBody>
      <dsp:txXfrm>
        <a:off x="5466753" y="3410872"/>
        <a:ext cx="426112" cy="264573"/>
      </dsp:txXfrm>
    </dsp:sp>
    <dsp:sp modelId="{DDA3D9A6-5860-483B-9273-BF5FB913EA4A}">
      <dsp:nvSpPr>
        <dsp:cNvPr id="0" name=""/>
        <dsp:cNvSpPr/>
      </dsp:nvSpPr>
      <dsp:spPr>
        <a:xfrm>
          <a:off x="6491197" y="2946174"/>
          <a:ext cx="442574" cy="281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00A41E-2768-41BD-A47E-0C6F452ADB19}">
      <dsp:nvSpPr>
        <dsp:cNvPr id="0" name=""/>
        <dsp:cNvSpPr/>
      </dsp:nvSpPr>
      <dsp:spPr>
        <a:xfrm>
          <a:off x="6540372" y="2992891"/>
          <a:ext cx="442574" cy="281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/>
            <a:t>Кулова Ира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/>
            <a:t>Тотиков Тамерлан</a:t>
          </a:r>
        </a:p>
      </dsp:txBody>
      <dsp:txXfrm>
        <a:off x="6548603" y="3001122"/>
        <a:ext cx="426112" cy="264573"/>
      </dsp:txXfrm>
    </dsp:sp>
    <dsp:sp modelId="{97AE48F8-A35B-47E6-AE24-A604046BDC74}">
      <dsp:nvSpPr>
        <dsp:cNvPr id="0" name=""/>
        <dsp:cNvSpPr/>
      </dsp:nvSpPr>
      <dsp:spPr>
        <a:xfrm>
          <a:off x="5963669" y="3355925"/>
          <a:ext cx="442574" cy="281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06707B-6FF9-4007-8E2C-EBD60B4EF918}">
      <dsp:nvSpPr>
        <dsp:cNvPr id="0" name=""/>
        <dsp:cNvSpPr/>
      </dsp:nvSpPr>
      <dsp:spPr>
        <a:xfrm>
          <a:off x="6012844" y="3402641"/>
          <a:ext cx="442574" cy="281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/>
            <a:t>Тотикова Диана</a:t>
          </a:r>
        </a:p>
      </dsp:txBody>
      <dsp:txXfrm>
        <a:off x="6021075" y="3410872"/>
        <a:ext cx="426112" cy="264573"/>
      </dsp:txXfrm>
    </dsp:sp>
    <dsp:sp modelId="{57CDBFAD-73B2-41DA-A5F5-43B698B063AA}">
      <dsp:nvSpPr>
        <dsp:cNvPr id="0" name=""/>
        <dsp:cNvSpPr/>
      </dsp:nvSpPr>
      <dsp:spPr>
        <a:xfrm>
          <a:off x="6491197" y="3355925"/>
          <a:ext cx="442574" cy="281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926325-DE19-4644-90F2-9626E5B214EE}">
      <dsp:nvSpPr>
        <dsp:cNvPr id="0" name=""/>
        <dsp:cNvSpPr/>
      </dsp:nvSpPr>
      <dsp:spPr>
        <a:xfrm>
          <a:off x="6540372" y="3402641"/>
          <a:ext cx="442574" cy="281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/>
            <a:t>Тотиков Сослан </a:t>
          </a:r>
        </a:p>
      </dsp:txBody>
      <dsp:txXfrm>
        <a:off x="6548603" y="3410872"/>
        <a:ext cx="426112" cy="264573"/>
      </dsp:txXfrm>
    </dsp:sp>
    <dsp:sp modelId="{3CE5B141-F3C1-40CD-ADEC-728DF76A7F00}">
      <dsp:nvSpPr>
        <dsp:cNvPr id="0" name=""/>
        <dsp:cNvSpPr/>
      </dsp:nvSpPr>
      <dsp:spPr>
        <a:xfrm>
          <a:off x="7032122" y="3355925"/>
          <a:ext cx="442574" cy="281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8FE8D-4D38-45F1-8C17-0D553CC1E9AD}">
      <dsp:nvSpPr>
        <dsp:cNvPr id="0" name=""/>
        <dsp:cNvSpPr/>
      </dsp:nvSpPr>
      <dsp:spPr>
        <a:xfrm>
          <a:off x="7081297" y="3402641"/>
          <a:ext cx="442574" cy="281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/>
            <a:t>Тотикова Милана</a:t>
          </a:r>
        </a:p>
      </dsp:txBody>
      <dsp:txXfrm>
        <a:off x="7089528" y="3410872"/>
        <a:ext cx="426112" cy="264573"/>
      </dsp:txXfrm>
    </dsp:sp>
    <dsp:sp modelId="{823FC176-0925-4678-AFFF-6FDDB0C6D689}">
      <dsp:nvSpPr>
        <dsp:cNvPr id="0" name=""/>
        <dsp:cNvSpPr/>
      </dsp:nvSpPr>
      <dsp:spPr>
        <a:xfrm>
          <a:off x="5409347" y="2536424"/>
          <a:ext cx="442574" cy="281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2F48B6-871D-423F-902A-CA5BA11D3E70}">
      <dsp:nvSpPr>
        <dsp:cNvPr id="0" name=""/>
        <dsp:cNvSpPr/>
      </dsp:nvSpPr>
      <dsp:spPr>
        <a:xfrm>
          <a:off x="5458522" y="2583140"/>
          <a:ext cx="442574" cy="281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/>
            <a:t>Кулов Виктор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/>
            <a:t>(пропал без вести на форнте в 1943г)</a:t>
          </a:r>
        </a:p>
      </dsp:txBody>
      <dsp:txXfrm>
        <a:off x="5466753" y="2591371"/>
        <a:ext cx="426112" cy="264573"/>
      </dsp:txXfrm>
    </dsp:sp>
    <dsp:sp modelId="{49F02141-60C6-4E2F-846E-C12C4B696BB0}">
      <dsp:nvSpPr>
        <dsp:cNvPr id="0" name=""/>
        <dsp:cNvSpPr/>
      </dsp:nvSpPr>
      <dsp:spPr>
        <a:xfrm>
          <a:off x="5950272" y="2536424"/>
          <a:ext cx="442574" cy="281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D5750-2009-4907-8E0B-D52DDE1EDCF2}">
      <dsp:nvSpPr>
        <dsp:cNvPr id="0" name=""/>
        <dsp:cNvSpPr/>
      </dsp:nvSpPr>
      <dsp:spPr>
        <a:xfrm>
          <a:off x="5999447" y="2583140"/>
          <a:ext cx="442574" cy="281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/>
            <a:t>Кулов Бадыки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" kern="1200"/>
            <a:t>(после войны остался в Польше) </a:t>
          </a:r>
        </a:p>
      </dsp:txBody>
      <dsp:txXfrm>
        <a:off x="6007678" y="2591371"/>
        <a:ext cx="426112" cy="264573"/>
      </dsp:txXfrm>
    </dsp:sp>
    <dsp:sp modelId="{A6E69435-7D5D-49E1-8F21-BF253DC2231E}">
      <dsp:nvSpPr>
        <dsp:cNvPr id="0" name=""/>
        <dsp:cNvSpPr/>
      </dsp:nvSpPr>
      <dsp:spPr>
        <a:xfrm>
          <a:off x="7573047" y="2126673"/>
          <a:ext cx="442574" cy="281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75FE72-C297-4328-BBF2-E3B817A947CB}">
      <dsp:nvSpPr>
        <dsp:cNvPr id="0" name=""/>
        <dsp:cNvSpPr/>
      </dsp:nvSpPr>
      <dsp:spPr>
        <a:xfrm>
          <a:off x="7622222" y="2173389"/>
          <a:ext cx="442574" cy="281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/>
            <a:t>Кулов Кирилл </a:t>
          </a:r>
        </a:p>
      </dsp:txBody>
      <dsp:txXfrm>
        <a:off x="7630453" y="2181620"/>
        <a:ext cx="426112" cy="264573"/>
      </dsp:txXfrm>
    </dsp:sp>
    <dsp:sp modelId="{D7D588B8-A402-48D5-B255-41B26C3727C7}">
      <dsp:nvSpPr>
        <dsp:cNvPr id="0" name=""/>
        <dsp:cNvSpPr/>
      </dsp:nvSpPr>
      <dsp:spPr>
        <a:xfrm>
          <a:off x="7573047" y="2536424"/>
          <a:ext cx="442574" cy="281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8808B0-CDA9-46C2-9D9F-5D370AA54C0F}">
      <dsp:nvSpPr>
        <dsp:cNvPr id="0" name=""/>
        <dsp:cNvSpPr/>
      </dsp:nvSpPr>
      <dsp:spPr>
        <a:xfrm>
          <a:off x="7622222" y="2583140"/>
          <a:ext cx="442574" cy="281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/>
            <a:t>Кулова Т амара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/>
            <a:t>Варзиев Хашмел</a:t>
          </a:r>
        </a:p>
      </dsp:txBody>
      <dsp:txXfrm>
        <a:off x="7630453" y="2591371"/>
        <a:ext cx="426112" cy="264573"/>
      </dsp:txXfrm>
    </dsp:sp>
    <dsp:sp modelId="{6FC99FA9-7349-463E-A8C6-E37325B4F33D}">
      <dsp:nvSpPr>
        <dsp:cNvPr id="0" name=""/>
        <dsp:cNvSpPr/>
      </dsp:nvSpPr>
      <dsp:spPr>
        <a:xfrm>
          <a:off x="7573047" y="2946174"/>
          <a:ext cx="442574" cy="281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334B1-9765-463F-8A1B-E8641D00A18A}">
      <dsp:nvSpPr>
        <dsp:cNvPr id="0" name=""/>
        <dsp:cNvSpPr/>
      </dsp:nvSpPr>
      <dsp:spPr>
        <a:xfrm>
          <a:off x="7622222" y="2992891"/>
          <a:ext cx="442574" cy="281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/>
            <a:t>Варзиев Эльбрус</a:t>
          </a:r>
        </a:p>
      </dsp:txBody>
      <dsp:txXfrm>
        <a:off x="7630453" y="3001122"/>
        <a:ext cx="426112" cy="264573"/>
      </dsp:txXfrm>
    </dsp:sp>
    <dsp:sp modelId="{7F2A9ECC-A3D7-463A-B705-D818E34F7288}">
      <dsp:nvSpPr>
        <dsp:cNvPr id="0" name=""/>
        <dsp:cNvSpPr/>
      </dsp:nvSpPr>
      <dsp:spPr>
        <a:xfrm>
          <a:off x="7573047" y="3355925"/>
          <a:ext cx="442574" cy="281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F4FD46-91FA-4865-86D1-354BB8E6145C}">
      <dsp:nvSpPr>
        <dsp:cNvPr id="0" name=""/>
        <dsp:cNvSpPr/>
      </dsp:nvSpPr>
      <dsp:spPr>
        <a:xfrm>
          <a:off x="7622222" y="3402641"/>
          <a:ext cx="442574" cy="281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/>
            <a:t>Варзиева Ольга</a:t>
          </a:r>
        </a:p>
      </dsp:txBody>
      <dsp:txXfrm>
        <a:off x="7630453" y="3410872"/>
        <a:ext cx="426112" cy="264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07FD-EF94-4948-934F-A1892FCDE1CF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1BCC-CA8F-4C91-AA28-DB8975A0F0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07FD-EF94-4948-934F-A1892FCDE1CF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1BCC-CA8F-4C91-AA28-DB8975A0F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07FD-EF94-4948-934F-A1892FCDE1CF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1BCC-CA8F-4C91-AA28-DB8975A0F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07FD-EF94-4948-934F-A1892FCDE1CF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1BCC-CA8F-4C91-AA28-DB8975A0F0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07FD-EF94-4948-934F-A1892FCDE1CF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1BCC-CA8F-4C91-AA28-DB8975A0F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07FD-EF94-4948-934F-A1892FCDE1CF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1BCC-CA8F-4C91-AA28-DB8975A0F0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07FD-EF94-4948-934F-A1892FCDE1CF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1BCC-CA8F-4C91-AA28-DB8975A0F0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07FD-EF94-4948-934F-A1892FCDE1CF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1BCC-CA8F-4C91-AA28-DB8975A0F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07FD-EF94-4948-934F-A1892FCDE1CF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1BCC-CA8F-4C91-AA28-DB8975A0F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07FD-EF94-4948-934F-A1892FCDE1CF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1BCC-CA8F-4C91-AA28-DB8975A0F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07FD-EF94-4948-934F-A1892FCDE1CF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1BCC-CA8F-4C91-AA28-DB8975A0F0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6A07FD-EF94-4948-934F-A1892FCDE1CF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DE1BCC-CA8F-4C91-AA28-DB8975A0F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892155_html_m17961a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2331267"/>
            <a:ext cx="6624736" cy="1224136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Графты</a:t>
            </a:r>
            <a:r>
              <a:rPr lang="ru-RU" sz="6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œ</a:t>
            </a:r>
            <a:r>
              <a:rPr lang="ru-RU" sz="6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œ</a:t>
            </a:r>
            <a:r>
              <a:rPr lang="ru-RU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5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87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" y="13386"/>
            <a:ext cx="9137171" cy="684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Либиринт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раиртасын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амоны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ссарын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фæндаг уыцы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графы.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Цъуппытæй ам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нысангонд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сты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цœлхдуртœ (ахизœн кœм нœй,ахœм бынœттœ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),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скъуыддзӕгтæ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 - лабиринты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ацæуæнтæ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://steshka.ru/wp-content/uploads/2013/04/labirintydlyadetey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429000"/>
            <a:ext cx="410445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620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" y="13386"/>
            <a:ext cx="9137171" cy="684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997" y="1167440"/>
            <a:ext cx="7488832" cy="4536504"/>
          </a:xfrm>
          <a:effectLst/>
          <a:scene3d>
            <a:camera prst="perspectiveFront"/>
            <a:lightRig rig="threePt" dir="t"/>
          </a:scene3d>
        </p:spPr>
        <p:txBody>
          <a:bodyPr/>
          <a:lstStyle/>
          <a:p>
            <a:pPr algn="l"/>
            <a:r>
              <a:rPr lang="ru-RU" sz="5400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Графты</a:t>
            </a:r>
            <a:r>
              <a:rPr lang="ru-RU" sz="54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œппœт хуызтœй мœ куыстœн равзœрстон «бœлас».</a:t>
            </a: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Мœнœ йœм œрбакœсут.</a:t>
            </a:r>
            <a:endParaRPr lang="ru-RU" sz="5400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78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" y="13386"/>
            <a:ext cx="9137171" cy="684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80261532"/>
              </p:ext>
            </p:extLst>
          </p:nvPr>
        </p:nvGraphicFramePr>
        <p:xfrm>
          <a:off x="755576" y="332656"/>
          <a:ext cx="806489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274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1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" y="13386"/>
            <a:ext cx="9137171" cy="684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kaf-prepod\Desktop\1246622465_family_tree_psd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8208912" cy="5688632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2699792" y="2996952"/>
            <a:ext cx="1296144" cy="93610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Хъулаты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Михаил</a:t>
            </a:r>
          </a:p>
        </p:txBody>
      </p:sp>
      <p:sp>
        <p:nvSpPr>
          <p:cNvPr id="7" name="Овал 6"/>
          <p:cNvSpPr/>
          <p:nvPr/>
        </p:nvSpPr>
        <p:spPr>
          <a:xfrm>
            <a:off x="3855333" y="3792319"/>
            <a:ext cx="1440160" cy="93610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Хъулаты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Алексей</a:t>
            </a:r>
          </a:p>
        </p:txBody>
      </p:sp>
      <p:sp>
        <p:nvSpPr>
          <p:cNvPr id="8" name="Овал 7"/>
          <p:cNvSpPr/>
          <p:nvPr/>
        </p:nvSpPr>
        <p:spPr>
          <a:xfrm>
            <a:off x="4860032" y="2924944"/>
            <a:ext cx="1584176" cy="93610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Хъулаты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Кирил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9" name="Овал 8"/>
          <p:cNvSpPr/>
          <p:nvPr/>
        </p:nvSpPr>
        <p:spPr>
          <a:xfrm>
            <a:off x="1403648" y="2132856"/>
            <a:ext cx="1296144" cy="93610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Хъулаты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Апхаз</a:t>
            </a:r>
            <a:endParaRPr lang="ru-RU" sz="1400" b="1" dirty="0"/>
          </a:p>
        </p:txBody>
      </p:sp>
      <p:sp>
        <p:nvSpPr>
          <p:cNvPr id="10" name="Овал 9"/>
          <p:cNvSpPr/>
          <p:nvPr/>
        </p:nvSpPr>
        <p:spPr>
          <a:xfrm>
            <a:off x="6156176" y="2132856"/>
            <a:ext cx="1368152" cy="93610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Хъулаты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Тамара</a:t>
            </a:r>
            <a:endParaRPr lang="ru-RU" sz="1400" b="1" dirty="0"/>
          </a:p>
        </p:txBody>
      </p:sp>
      <p:sp>
        <p:nvSpPr>
          <p:cNvPr id="11" name="Овал 10"/>
          <p:cNvSpPr/>
          <p:nvPr/>
        </p:nvSpPr>
        <p:spPr>
          <a:xfrm>
            <a:off x="3131840" y="1844824"/>
            <a:ext cx="1440160" cy="93610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Хъулаты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Альберт</a:t>
            </a:r>
            <a:endParaRPr lang="ru-RU" sz="1600" b="1" dirty="0"/>
          </a:p>
        </p:txBody>
      </p:sp>
      <p:sp>
        <p:nvSpPr>
          <p:cNvPr id="12" name="Овал 11"/>
          <p:cNvSpPr/>
          <p:nvPr/>
        </p:nvSpPr>
        <p:spPr>
          <a:xfrm>
            <a:off x="5580112" y="1124744"/>
            <a:ext cx="1368152" cy="93610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Варзиев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Сослан</a:t>
            </a:r>
          </a:p>
        </p:txBody>
      </p:sp>
      <p:sp>
        <p:nvSpPr>
          <p:cNvPr id="13" name="Овал 12"/>
          <p:cNvSpPr/>
          <p:nvPr/>
        </p:nvSpPr>
        <p:spPr>
          <a:xfrm>
            <a:off x="4427984" y="548680"/>
            <a:ext cx="1440160" cy="93610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Хъулаты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Руслан</a:t>
            </a:r>
            <a:endParaRPr lang="ru-RU" sz="1600" b="1" dirty="0"/>
          </a:p>
        </p:txBody>
      </p:sp>
      <p:sp>
        <p:nvSpPr>
          <p:cNvPr id="14" name="Овал 13"/>
          <p:cNvSpPr/>
          <p:nvPr/>
        </p:nvSpPr>
        <p:spPr>
          <a:xfrm>
            <a:off x="2915816" y="548680"/>
            <a:ext cx="1440160" cy="93610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Хъулаты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Дзерасса</a:t>
            </a:r>
            <a:endParaRPr lang="ru-RU" sz="1600" b="1" dirty="0"/>
          </a:p>
        </p:txBody>
      </p:sp>
      <p:cxnSp>
        <p:nvCxnSpPr>
          <p:cNvPr id="16" name="Прямая со стрелкой 15"/>
          <p:cNvCxnSpPr>
            <a:stCxn id="7" idx="1"/>
          </p:cNvCxnSpPr>
          <p:nvPr/>
        </p:nvCxnSpPr>
        <p:spPr>
          <a:xfrm flipH="1" flipV="1">
            <a:off x="3783328" y="3720312"/>
            <a:ext cx="282912" cy="209096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6"/>
          </p:cNvCxnSpPr>
          <p:nvPr/>
        </p:nvCxnSpPr>
        <p:spPr>
          <a:xfrm>
            <a:off x="3995936" y="3465004"/>
            <a:ext cx="936104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9" idx="5"/>
          </p:cNvCxnSpPr>
          <p:nvPr/>
        </p:nvCxnSpPr>
        <p:spPr>
          <a:xfrm flipH="1" flipV="1">
            <a:off x="2509976" y="2931871"/>
            <a:ext cx="564018" cy="202169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2627784" y="2132856"/>
            <a:ext cx="576064" cy="324036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3563888" y="1268760"/>
            <a:ext cx="144016" cy="57606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3" idx="3"/>
          </p:cNvCxnSpPr>
          <p:nvPr/>
        </p:nvCxnSpPr>
        <p:spPr>
          <a:xfrm flipV="1">
            <a:off x="3707904" y="1347695"/>
            <a:ext cx="930987" cy="49713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5018210" y="3573016"/>
            <a:ext cx="201862" cy="35311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6084168" y="2924944"/>
            <a:ext cx="216024" cy="35311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6156176" y="1988841"/>
            <a:ext cx="216024" cy="28803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" y="13386"/>
            <a:ext cx="9137171" cy="684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1277414" y="404664"/>
            <a:ext cx="7056784" cy="6336704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188640"/>
            <a:ext cx="6512511" cy="1143000"/>
          </a:xfrm>
        </p:spPr>
        <p:txBody>
          <a:bodyPr/>
          <a:lstStyle/>
          <a:p>
            <a:r>
              <a:rPr lang="ru-RU" dirty="0" err="1" smtClean="0">
                <a:solidFill>
                  <a:srgbClr val="7030A0"/>
                </a:solidFill>
              </a:rPr>
              <a:t>Хатдзæг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51720" y="1556792"/>
            <a:ext cx="6480720" cy="4608512"/>
          </a:xfrm>
        </p:spPr>
        <p:txBody>
          <a:bodyPr>
            <a:normAutofit fontScale="77500" lnSpcReduction="20000"/>
          </a:bodyPr>
          <a:lstStyle/>
          <a:p>
            <a:r>
              <a:rPr lang="ru-RU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Цæмæй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хынцинæгтæ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кœнœм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уый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тыххæй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хъæуы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равзарын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куыд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арæзт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цæуынц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цавæр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хæйттæй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арæзт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сты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цавæр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инструменттæй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кœнœм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Графтœй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кœнгœйœ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куыстмœ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хъœуы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сфœлдыстады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цœстœнгасœй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Æз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бæлвырд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базыдтон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графтæй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уæрæх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кæй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кæнынц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экономикæйы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техникæйы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Графты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теорийы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бындуртæ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æнæмæнг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зонын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хъæуы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алыхуызон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куысты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хæйтты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Афтæмæй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мӕ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куысты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хæслæвæрдтæ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æххæстгонд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æрцыдысты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œмœ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графтимœ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куысты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аргъ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œмбœрстконд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у.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5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" y="13386"/>
            <a:ext cx="9137171" cy="684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512511" cy="114300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Литературӕ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916832"/>
            <a:ext cx="6400800" cy="3474720"/>
          </a:xfrm>
        </p:spPr>
        <p:txBody>
          <a:bodyPr>
            <a:normAutofit fontScale="25000" lnSpcReduction="20000"/>
          </a:bodyPr>
          <a:lstStyle/>
          <a:p>
            <a:r>
              <a:rPr lang="ru-RU" sz="1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0000" dirty="0">
                <a:latin typeface="Times New Roman" pitchFamily="18" charset="0"/>
                <a:cs typeface="Times New Roman" pitchFamily="18" charset="0"/>
              </a:rPr>
              <a:t>. Берж К. "Теория графов и ее применение", М., ИЛ, 1962г.</a:t>
            </a:r>
          </a:p>
          <a:p>
            <a:r>
              <a:rPr lang="ru-RU" sz="10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0000" dirty="0" err="1">
                <a:latin typeface="Times New Roman" pitchFamily="18" charset="0"/>
                <a:cs typeface="Times New Roman" pitchFamily="18" charset="0"/>
              </a:rPr>
              <a:t>Гарднер</a:t>
            </a:r>
            <a:r>
              <a:rPr lang="ru-RU" sz="10000" dirty="0">
                <a:latin typeface="Times New Roman" pitchFamily="18" charset="0"/>
                <a:cs typeface="Times New Roman" pitchFamily="18" charset="0"/>
              </a:rPr>
              <a:t> М., Оре О. "Графы и их применения", М. "Мир", 1965г.</a:t>
            </a:r>
          </a:p>
          <a:p>
            <a:r>
              <a:rPr lang="ru-RU" sz="10000" dirty="0">
                <a:latin typeface="Times New Roman" pitchFamily="18" charset="0"/>
                <a:cs typeface="Times New Roman" pitchFamily="18" charset="0"/>
              </a:rPr>
              <a:t>4. Зыков А.А. "Теория конечных графов", Новосибирск, "Наука", 1969г.</a:t>
            </a:r>
          </a:p>
          <a:p>
            <a:r>
              <a:rPr lang="ru-RU" sz="10000" dirty="0">
                <a:latin typeface="Times New Roman" pitchFamily="18" charset="0"/>
                <a:cs typeface="Times New Roman" pitchFamily="18" charset="0"/>
              </a:rPr>
              <a:t>4. Ю. Нестеренко, С. </a:t>
            </a:r>
            <a:r>
              <a:rPr lang="ru-RU" sz="10000" dirty="0" err="1">
                <a:latin typeface="Times New Roman" pitchFamily="18" charset="0"/>
                <a:cs typeface="Times New Roman" pitchFamily="18" charset="0"/>
              </a:rPr>
              <a:t>Олехник</a:t>
            </a:r>
            <a:r>
              <a:rPr lang="ru-RU" sz="10000" dirty="0">
                <a:latin typeface="Times New Roman" pitchFamily="18" charset="0"/>
                <a:cs typeface="Times New Roman" pitchFamily="18" charset="0"/>
              </a:rPr>
              <a:t>, М. Потапов “Лучшие задачи на смекалку”.</a:t>
            </a:r>
          </a:p>
          <a:p>
            <a:r>
              <a:rPr lang="ru-RU" sz="10000" dirty="0">
                <a:latin typeface="Times New Roman" pitchFamily="18" charset="0"/>
                <a:cs typeface="Times New Roman" pitchFamily="18" charset="0"/>
              </a:rPr>
              <a:t>5. Ресурсы сети Интернет.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876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1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" y="13386"/>
            <a:ext cx="9137171" cy="684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1187624" y="1651688"/>
            <a:ext cx="5904656" cy="1558052"/>
          </a:xfrm>
          <a:prstGeom prst="smileyFace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err="1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Бузныг</a:t>
            </a:r>
            <a:r>
              <a:rPr lang="ru-RU" sz="66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</a:t>
            </a:r>
            <a:endParaRPr lang="ru-RU" sz="66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5" descr="C:\Users\ПК Сервис\Desktop\16322d03178e28b0a91a120f9d1d9e1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3068960"/>
            <a:ext cx="552086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04129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44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" y="13386"/>
            <a:ext cx="9137171" cy="684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718800"/>
            <a:ext cx="7632848" cy="5433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Нысан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Графты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фæрцы хъуамæ саразон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бинонты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генеалогион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бæлас.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Объект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Графтæ.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Графтæ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куыд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бирæ алыхуызон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практикон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куыстытæ æххæст кæныны мадзал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Гипотезæ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Графтœй куыд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ахсджиаг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мадзалœй ис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кœнын наукœйы дœр œмœ адœймаджы царды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дœр.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09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" y="13386"/>
            <a:ext cx="9137171" cy="684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605464" cy="5505792"/>
          </a:xfrm>
        </p:spPr>
        <p:txBody>
          <a:bodyPr>
            <a:noAutofit/>
          </a:bodyPr>
          <a:lstStyle/>
          <a:p>
            <a:r>
              <a:rPr lang="ru-RU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Мæ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</a:t>
            </a:r>
            <a:r>
              <a:rPr lang="ru-RU" sz="3200" b="1" u="sng" dirty="0" err="1" smtClean="0">
                <a:solidFill>
                  <a:srgbClr val="FF0000"/>
                </a:solidFill>
                <a:latin typeface="Calibri"/>
                <a:cs typeface="Calibri"/>
              </a:rPr>
              <a:t>ӕ</a:t>
            </a:r>
            <a:r>
              <a:rPr lang="ru-RU" sz="3200" b="1" u="sng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sz="3200" b="1" u="sng" dirty="0" err="1" smtClean="0">
                <a:solidFill>
                  <a:srgbClr val="FF0000"/>
                </a:solidFill>
                <a:latin typeface="Calibri"/>
                <a:cs typeface="Calibri"/>
              </a:rPr>
              <a:t>ӕрӕвӕрдтон</a:t>
            </a:r>
            <a:r>
              <a:rPr lang="ru-RU" sz="3200" b="1" u="sng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sz="3200" b="1" u="sng" dirty="0" err="1" smtClean="0">
                <a:solidFill>
                  <a:srgbClr val="FF0000"/>
                </a:solidFill>
                <a:latin typeface="Calibri"/>
                <a:cs typeface="Calibri"/>
              </a:rPr>
              <a:t>ахӕм</a:t>
            </a:r>
            <a:r>
              <a:rPr lang="ru-RU" sz="3200" b="1" u="sng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sz="3200" b="1" u="sng" dirty="0" err="1" smtClean="0">
                <a:solidFill>
                  <a:srgbClr val="FF0000"/>
                </a:solidFill>
                <a:latin typeface="Calibri"/>
                <a:cs typeface="Calibri"/>
              </a:rPr>
              <a:t>хӕстӕ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базонын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графты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истори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сбæрæг кæнын графты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теорийы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сæйраг æмбарынæдтæ, стæй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сӕ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хуызтæ;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равдисын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графтæй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куыд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пайдагонд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цæуы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уый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бинонты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генеалогион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бæлас саразын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44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" y="13386"/>
            <a:ext cx="9137171" cy="684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476672"/>
            <a:ext cx="7704856" cy="6048672"/>
          </a:xfrm>
        </p:spPr>
        <p:txBody>
          <a:bodyPr>
            <a:normAutofit fontScale="62500" lnSpcReduction="20000"/>
          </a:bodyPr>
          <a:lstStyle/>
          <a:p>
            <a:r>
              <a:rPr lang="ru-RU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Методтæ</a:t>
            </a:r>
            <a:r>
              <a:rPr lang="ru-RU" sz="4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цæстдард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агуырд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æвзæрст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анализ,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иртæст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</a:pPr>
            <a:r>
              <a:rPr lang="ru-RU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Ахсджиагдзинад</a:t>
            </a:r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Графты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фæрцы æрфыссæн ис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бирæ алыхуызон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объекттæ æмæ уавæртæ.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сæ кæнынц информатикæ æмæ математикæйы.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Уыдоны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фæрцы сæххæст кæнæн ис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бирæ алыхуызон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практикон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куыстытæ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</a:pP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Зæгъæм, сæ фæрцы саразæн ис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бинонты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генеалогион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бæлас.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Уый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бирæтæн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цымыдисаг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Уымæ гæсгæ мæ иртасæн куыстæн ис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практикон</a:t>
            </a:r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ахадындзинад</a:t>
            </a:r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85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" y="13386"/>
            <a:ext cx="9137171" cy="684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хуыйны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схемæ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ис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цъуппытæ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кæцытæ иугонд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цæуынц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хӕххытæй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Дыууæ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цъуппы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гæнæн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ис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иугонд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цалдæр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хаххæй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  <p:pic>
        <p:nvPicPr>
          <p:cNvPr id="4" name="Рисунок 3" descr="http://codeforces.com/predownloaded/10/26/10263cc44ad5463f08d78ccf1abaa25db53c6fa6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715612"/>
            <a:ext cx="352839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708920"/>
            <a:ext cx="384576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171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" y="13386"/>
            <a:ext cx="9137171" cy="684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73416" cy="5001736"/>
          </a:xfrm>
        </p:spPr>
        <p:txBody>
          <a:bodyPr>
            <a:norm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Графтæ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æххуыс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,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математикон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æмæ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экономикон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хынцинагыл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кусгœйœ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Горæты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фӕндӕгты</a:t>
            </a: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схемæтæ</a:t>
            </a: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æвдыст</a:t>
            </a: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цæуынц</a:t>
            </a: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графты</a:t>
            </a: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руаджы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Уыцы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схемæтæй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кæнӕм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горæты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уынгты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хӕдтулгӕйыл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куы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фӕцӕуӕм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уӕд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159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1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" y="13386"/>
            <a:ext cx="9137171" cy="684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332656"/>
            <a:ext cx="3960439" cy="810344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>
                <a:effectLst/>
                <a:latin typeface="Times New Roman" pitchFamily="18" charset="0"/>
                <a:cs typeface="Times New Roman" pitchFamily="18" charset="0"/>
              </a:rPr>
              <a:t>Схемы авиалиний Владикавказа</a:t>
            </a:r>
          </a:p>
        </p:txBody>
      </p:sp>
      <p:pic>
        <p:nvPicPr>
          <p:cNvPr id="4" name="Объект 3" descr="http://images.myshared.ru/5/493107/slide_11.jpg"/>
          <p:cNvPicPr>
            <a:picLocks noGrp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36712"/>
            <a:ext cx="3985451" cy="327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860032" y="2978696"/>
            <a:ext cx="3960439" cy="81034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dirty="0">
                <a:effectLst/>
                <a:latin typeface="Times New Roman" pitchFamily="18" charset="0"/>
                <a:cs typeface="Times New Roman" pitchFamily="18" charset="0"/>
              </a:rPr>
              <a:t>Схема железных дорог</a:t>
            </a:r>
          </a:p>
        </p:txBody>
      </p:sp>
      <p:pic>
        <p:nvPicPr>
          <p:cNvPr id="6" name="Рисунок 5" descr="http://content.foto.mail.ru/mail/ngrw_paul/-/s-485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789040"/>
            <a:ext cx="5299653" cy="282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Участок метрополитена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2" y="476672"/>
            <a:ext cx="3096345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018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" y="13386"/>
            <a:ext cx="9137171" cy="684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35496" y="116632"/>
            <a:ext cx="8056984" cy="5472608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Иу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хуымæтæг хаххӕй дыууæ цъуппы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иугонд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кӕм ӕрцӕуынц, ахœм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граф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хуыйны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бæлас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Райдайæн стъœлф  хуыйны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уидаг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къалиутæ-фæрстæ, иннœ стъæлфытæ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 –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цъуппытæ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«Бæласы»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алы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цъуппыты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къайæн дæр ис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иунæг иугæнæг фæндаг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Бœласы хуызы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œвдисгœйœ,уыцы миниуœгœй фœпайда кœнынц адœймагœн œппœт фыдœлтœ агургœйœ.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/>
          </a:p>
        </p:txBody>
      </p:sp>
      <p:pic>
        <p:nvPicPr>
          <p:cNvPr id="4" name="Рисунок 3" descr="Висячие вершины в графах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97151"/>
            <a:ext cx="3015207" cy="2060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172400" y="6425952"/>
            <a:ext cx="79208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30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" y="13386"/>
            <a:ext cx="9137171" cy="684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Графтæй пайда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кæнынц адæм сӕ царды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уыдоны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руаджы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уагдонтӕн равзарынц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уæлдай хуыздæр бынат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графты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руаджы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нысан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кӕнынц фœндœгты схемæтæ дӕр,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цымыдиссагдœр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мœм кœсы ахœм графты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хуыз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куыд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лабиринт.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omanadvice.ru/sites/default/files/kak_narisovat_semeynoe_derevo_0.jpg.crop_displa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977680"/>
            <a:ext cx="4032448" cy="269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960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432</TotalTime>
  <Words>613</Words>
  <Application>Microsoft Office PowerPoint</Application>
  <PresentationFormat>Экран (4:3)</PresentationFormat>
  <Paragraphs>98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Схемы авиалиний Владикавказа</vt:lpstr>
      <vt:lpstr>Презентация PowerPoint</vt:lpstr>
      <vt:lpstr>Презентация PowerPoint</vt:lpstr>
      <vt:lpstr>Презентация PowerPoint</vt:lpstr>
      <vt:lpstr>Графты œппœт хуызтœй мœ куыстœн равзœрстон «бœлас». Мœнœ йœм œрбакœсут.</vt:lpstr>
      <vt:lpstr>Презентация PowerPoint</vt:lpstr>
      <vt:lpstr>Презентация PowerPoint</vt:lpstr>
      <vt:lpstr>Хатдзæг </vt:lpstr>
      <vt:lpstr>Литературӕ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Иртасæн куыст</dc:title>
  <dc:creator>Пользователь Windows</dc:creator>
  <cp:lastModifiedBy>Пользователь Windows</cp:lastModifiedBy>
  <cp:revision>52</cp:revision>
  <dcterms:created xsi:type="dcterms:W3CDTF">2018-04-30T17:04:28Z</dcterms:created>
  <dcterms:modified xsi:type="dcterms:W3CDTF">2020-02-26T16:41:37Z</dcterms:modified>
</cp:coreProperties>
</file>