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FF0066"/>
    <a:srgbClr val="FFFF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42C2F-9930-4198-B085-DEE969CC14C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01F49-99CB-481A-9932-2D24C16D3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7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01F49-99CB-481A-9932-2D24C16D3F7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солнце весёлое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7061446" y="0"/>
            <a:ext cx="1975050" cy="19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EB03-9118-4E93-B3C8-CEE024E20246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4468-4907-43BC-B1BC-174AE6FE3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86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маша 3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flipH="1">
            <a:off x="179512" y="4005336"/>
            <a:ext cx="2282960" cy="25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ns-wall.ru/fg/49/peyzazhi_trava_nebo_priroda_oblaka_fon_2560x1442.jpg" TargetMode="External"/><Relationship Id="rId3" Type="http://schemas.openxmlformats.org/officeDocument/2006/relationships/slide" Target="slide2.xml"/><Relationship Id="rId7" Type="http://schemas.openxmlformats.org/officeDocument/2006/relationships/hyperlink" Target="http://www.playcast.ru/uploads/2013/09/11/6064796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yer.myshared.ru/427378/data/images/img33.gif" TargetMode="External"/><Relationship Id="rId5" Type="http://schemas.openxmlformats.org/officeDocument/2006/relationships/hyperlink" Target="http://av.li.ru/445/5493445_16498771.png" TargetMode="External"/><Relationship Id="rId10" Type="http://schemas.openxmlformats.org/officeDocument/2006/relationships/hyperlink" Target="https://get-tune.cc/song/2180-balalajka/" TargetMode="External"/><Relationship Id="rId4" Type="http://schemas.openxmlformats.org/officeDocument/2006/relationships/hyperlink" Target="http://playcast.ru/uploads/2014/04/10/8179058.jpg" TargetMode="External"/><Relationship Id="rId9" Type="http://schemas.openxmlformats.org/officeDocument/2006/relationships/hyperlink" Target="http://myitalianfriends.com/img/users/365/fotoprofilo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1556792"/>
            <a:ext cx="7772400" cy="19442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6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Приставки  на </a:t>
            </a:r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–</a:t>
            </a:r>
            <a:r>
              <a:rPr lang="ru-RU" sz="6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з</a:t>
            </a:r>
            <a:r>
              <a:rPr lang="ru-RU" sz="6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//</a:t>
            </a:r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-с</a:t>
            </a:r>
            <a:r>
              <a:rPr lang="ru-RU" sz="6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sz="6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869160"/>
            <a:ext cx="5072608" cy="12485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be-BY" sz="24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575918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дидактическая игра</a:t>
            </a:r>
            <a:br>
              <a:rPr lang="ru-RU" sz="32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32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русский язык, 6 класс</a:t>
            </a:r>
            <a:endParaRPr lang="ru-RU" sz="32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072" y="5877336"/>
            <a:ext cx="575384" cy="576000"/>
          </a:xfrm>
          <a:prstGeom prst="rect">
            <a:avLst/>
          </a:prstGeom>
        </p:spPr>
      </p:pic>
      <p:pic>
        <p:nvPicPr>
          <p:cNvPr id="7" name="Рисунок 6" descr="дожд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1612352" cy="1521399"/>
          </a:xfrm>
          <a:prstGeom prst="rect">
            <a:avLst/>
          </a:prstGeom>
          <a:ln>
            <a:noFill/>
          </a:ln>
        </p:spPr>
      </p:pic>
      <p:sp>
        <p:nvSpPr>
          <p:cNvPr id="9" name="7-конечная звезда 8">
            <a:hlinkClick r:id="" action="ppaction://hlinkshowjump?jump=lastslide"/>
          </p:cNvPr>
          <p:cNvSpPr/>
          <p:nvPr/>
        </p:nvSpPr>
        <p:spPr>
          <a:xfrm>
            <a:off x="251520" y="5877336"/>
            <a:ext cx="576064" cy="576000"/>
          </a:xfrm>
          <a:prstGeom prst="star7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28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0602 L -0.74966 0.0719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0" y="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153" y="2636912"/>
            <a:ext cx="5585183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960" y="3140968"/>
            <a:ext cx="935000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959" y="4974267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64" cy="576681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157192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4" name="Рисунок 23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987824" y="1052736"/>
            <a:ext cx="2664296" cy="646332"/>
            <a:chOff x="2843808" y="1052736"/>
            <a:chExt cx="2664296" cy="646332"/>
          </a:xfrm>
        </p:grpSpPr>
        <p:sp>
          <p:nvSpPr>
            <p:cNvPr id="13" name="TextBox 12"/>
            <p:cNvSpPr txBox="1"/>
            <p:nvPr/>
          </p:nvSpPr>
          <p:spPr>
            <a:xfrm>
              <a:off x="2843808" y="1052737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орить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35920" y="1556792"/>
              <a:ext cx="216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635920" y="1625910"/>
              <a:ext cx="216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оловина рамки 27"/>
            <p:cNvSpPr/>
            <p:nvPr/>
          </p:nvSpPr>
          <p:spPr>
            <a:xfrm rot="5400000">
              <a:off x="3149816" y="818736"/>
              <a:ext cx="216000" cy="68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432E-7 L 0.08038 0.04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28" name="Рисунок 2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517232"/>
            <a:ext cx="611345" cy="612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453" y="2636912"/>
            <a:ext cx="6719725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главить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88928" y="3141080"/>
            <a:ext cx="935000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959" y="4974267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64" cy="576681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157192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4" name="Рисунок 23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339752" y="1052736"/>
            <a:ext cx="3168352" cy="646332"/>
            <a:chOff x="2339752" y="1052736"/>
            <a:chExt cx="3168352" cy="646332"/>
          </a:xfrm>
        </p:grpSpPr>
        <p:sp>
          <p:nvSpPr>
            <p:cNvPr id="13" name="TextBox 12"/>
            <p:cNvSpPr txBox="1"/>
            <p:nvPr/>
          </p:nvSpPr>
          <p:spPr>
            <a:xfrm>
              <a:off x="2339752" y="1052737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во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главить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35896" y="1556792"/>
              <a:ext cx="180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635896" y="1625909"/>
              <a:ext cx="180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оловина рамки 28"/>
            <p:cNvSpPr/>
            <p:nvPr/>
          </p:nvSpPr>
          <p:spPr>
            <a:xfrm rot="5400000">
              <a:off x="3185896" y="818736"/>
              <a:ext cx="216000" cy="68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432E-7 L 0.19843 0.09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29" name="Рисунок 2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517232"/>
            <a:ext cx="611345" cy="612000"/>
          </a:xfrm>
          <a:prstGeom prst="rect">
            <a:avLst/>
          </a:prstGeom>
        </p:spPr>
      </p:pic>
      <p:pic>
        <p:nvPicPr>
          <p:cNvPr id="30" name="Рисунок 29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5805264"/>
            <a:ext cx="611345" cy="612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486" y="2636912"/>
            <a:ext cx="5304850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бежать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83872" y="3141176"/>
            <a:ext cx="936000" cy="935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pic>
        <p:nvPicPr>
          <p:cNvPr id="28" name="Рисунок 2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157192"/>
            <a:ext cx="611345" cy="612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627784" y="1099873"/>
            <a:ext cx="2448273" cy="646331"/>
            <a:chOff x="2627784" y="1099873"/>
            <a:chExt cx="244827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627784" y="1099873"/>
              <a:ext cx="2448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ru-RU" sz="3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бежать</a:t>
              </a:r>
              <a:endParaRPr lang="ru-RU" sz="36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Половина рамки 30"/>
            <p:cNvSpPr/>
            <p:nvPr/>
          </p:nvSpPr>
          <p:spPr>
            <a:xfrm rot="5400000">
              <a:off x="3059864" y="1052744"/>
              <a:ext cx="216000" cy="360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-0.19114 -0.05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29" name="Рисунок 2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517232"/>
            <a:ext cx="611345" cy="612000"/>
          </a:xfrm>
          <a:prstGeom prst="rect">
            <a:avLst/>
          </a:prstGeom>
        </p:spPr>
      </p:pic>
      <p:pic>
        <p:nvPicPr>
          <p:cNvPr id="30" name="Рисунок 29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5805264"/>
            <a:ext cx="611345" cy="612000"/>
          </a:xfrm>
          <a:prstGeom prst="rect">
            <a:avLst/>
          </a:prstGeom>
        </p:spPr>
      </p:pic>
      <p:pic>
        <p:nvPicPr>
          <p:cNvPr id="31" name="Рисунок 30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797152"/>
            <a:ext cx="611345" cy="612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0472" y="2636912"/>
            <a:ext cx="6187912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портить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83768" y="3141176"/>
            <a:ext cx="936000" cy="935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pic>
        <p:nvPicPr>
          <p:cNvPr id="28" name="Рисунок 2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157192"/>
            <a:ext cx="611345" cy="61200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2483768" y="1099873"/>
            <a:ext cx="2880320" cy="646331"/>
            <a:chOff x="2483768" y="1099873"/>
            <a:chExt cx="2880320" cy="646331"/>
          </a:xfrm>
        </p:grpSpPr>
        <p:grpSp>
          <p:nvGrpSpPr>
            <p:cNvPr id="4" name="Группа 24"/>
            <p:cNvGrpSpPr/>
            <p:nvPr/>
          </p:nvGrpSpPr>
          <p:grpSpPr>
            <a:xfrm>
              <a:off x="2483768" y="1099873"/>
              <a:ext cx="2880320" cy="646331"/>
              <a:chOff x="2699792" y="1074340"/>
              <a:chExt cx="2304256" cy="5078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699792" y="1074340"/>
                <a:ext cx="230425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3600" b="1" spc="50" dirty="0" smtClean="0">
                    <a:ln w="11430"/>
                    <a:solidFill>
                      <a:srgbClr val="0033CC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 и</a:t>
                </a:r>
                <a:r>
                  <a:rPr lang="ru-RU" sz="3600" b="1" u="sng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с</a:t>
                </a:r>
                <a:r>
                  <a:rPr lang="ru-RU" sz="3600" b="1" spc="50" dirty="0" smtClean="0">
                    <a:ln w="11430"/>
                    <a:solidFill>
                      <a:srgbClr val="0033CC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портить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391069" y="1489926"/>
                <a:ext cx="172800" cy="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391069" y="1546504"/>
                <a:ext cx="172800" cy="0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Половина рамки 31"/>
            <p:cNvSpPr/>
            <p:nvPr/>
          </p:nvSpPr>
          <p:spPr>
            <a:xfrm rot="5400000">
              <a:off x="2987864" y="980768"/>
              <a:ext cx="216000" cy="50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0.10018 0.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29" name="Рисунок 2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517232"/>
            <a:ext cx="611345" cy="612000"/>
          </a:xfrm>
          <a:prstGeom prst="rect">
            <a:avLst/>
          </a:prstGeom>
        </p:spPr>
      </p:pic>
      <p:pic>
        <p:nvPicPr>
          <p:cNvPr id="30" name="Рисунок 29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5805264"/>
            <a:ext cx="611345" cy="612000"/>
          </a:xfrm>
          <a:prstGeom prst="rect">
            <a:avLst/>
          </a:prstGeom>
        </p:spPr>
      </p:pic>
      <p:pic>
        <p:nvPicPr>
          <p:cNvPr id="31" name="Рисунок 30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797152"/>
            <a:ext cx="611345" cy="612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7305" y="2636912"/>
            <a:ext cx="3970959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ъесть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43808" y="3140968"/>
            <a:ext cx="936000" cy="935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pic>
        <p:nvPicPr>
          <p:cNvPr id="28" name="Рисунок 2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157192"/>
            <a:ext cx="611345" cy="612000"/>
          </a:xfrm>
          <a:prstGeom prst="rect">
            <a:avLst/>
          </a:prstGeom>
        </p:spPr>
      </p:pic>
      <p:pic>
        <p:nvPicPr>
          <p:cNvPr id="32" name="Рисунок 3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5301208"/>
            <a:ext cx="611345" cy="612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3203848" y="1099873"/>
            <a:ext cx="1728192" cy="646331"/>
            <a:chOff x="3203848" y="1099873"/>
            <a:chExt cx="1728192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3275856" y="1099873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ъесть</a:t>
              </a:r>
              <a:endParaRPr lang="ru-RU" sz="36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5400000">
              <a:off x="3275848" y="1052744"/>
              <a:ext cx="216000" cy="360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-0.0651 -0.05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072" y="5877336"/>
            <a:ext cx="575384" cy="576000"/>
          </a:xfrm>
          <a:prstGeom prst="rect">
            <a:avLst/>
          </a:prstGeom>
        </p:spPr>
      </p:pic>
      <p:pic>
        <p:nvPicPr>
          <p:cNvPr id="3" name="Рисунок 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4" name="Рисунок 3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5" name="Рисунок 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6" name="Рисунок 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7" name="Рисунок 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pic>
        <p:nvPicPr>
          <p:cNvPr id="8" name="Рисунок 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9" name="Рисунок 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5157192"/>
            <a:ext cx="611345" cy="612000"/>
          </a:xfrm>
          <a:prstGeom prst="rect">
            <a:avLst/>
          </a:prstGeom>
        </p:spPr>
      </p:pic>
      <p:pic>
        <p:nvPicPr>
          <p:cNvPr id="10" name="Рисунок 9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517232"/>
            <a:ext cx="611345" cy="612000"/>
          </a:xfrm>
          <a:prstGeom prst="rect">
            <a:avLst/>
          </a:prstGeom>
        </p:spPr>
      </p:pic>
      <p:pic>
        <p:nvPicPr>
          <p:cNvPr id="11" name="Рисунок 10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5805264"/>
            <a:ext cx="611345" cy="612000"/>
          </a:xfrm>
          <a:prstGeom prst="rect">
            <a:avLst/>
          </a:prstGeom>
        </p:spPr>
      </p:pic>
      <p:pic>
        <p:nvPicPr>
          <p:cNvPr id="12" name="Рисунок 1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797152"/>
            <a:ext cx="611345" cy="612000"/>
          </a:xfrm>
          <a:prstGeom prst="rect">
            <a:avLst/>
          </a:prstGeom>
        </p:spPr>
      </p:pic>
      <p:pic>
        <p:nvPicPr>
          <p:cNvPr id="13" name="Рисунок 1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5301208"/>
            <a:ext cx="611345" cy="612000"/>
          </a:xfrm>
          <a:prstGeom prst="rect">
            <a:avLst/>
          </a:prstGeom>
        </p:spPr>
      </p:pic>
      <p:pic>
        <p:nvPicPr>
          <p:cNvPr id="14" name="Рисунок 13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4797152"/>
            <a:ext cx="611345" cy="612000"/>
          </a:xfrm>
          <a:prstGeom prst="rect">
            <a:avLst/>
          </a:prstGeom>
        </p:spPr>
      </p:pic>
      <p:pic>
        <p:nvPicPr>
          <p:cNvPr id="16" name="Рисунок 15" descr="солнце весёло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047096" y="226593"/>
            <a:ext cx="2082780" cy="2088000"/>
          </a:xfrm>
          <a:prstGeom prst="rect">
            <a:avLst/>
          </a:prstGeom>
        </p:spPr>
      </p:pic>
      <p:pic>
        <p:nvPicPr>
          <p:cNvPr id="17" name="Рисунок 16" descr="дождь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32656"/>
            <a:ext cx="1612352" cy="1521399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687648" y="2681044"/>
            <a:ext cx="468455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66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алал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1156 L -0.86771 0.05689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00" y="34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671 C 0.01007 -0.0185 0.02361 -0.04255 0.05052 -0.04255 C 0.08108 -0.04255 0.09132 -0.0185 0.10139 0.00671 C 0.11458 0.03469 0.12465 0.06268 0.15851 0.06268 C 0.18872 0.06268 0.19861 0.03469 0.21215 0.00671 C 0.21858 -0.0185 0.23212 -0.04255 0.26233 -0.04255 C 0.28941 -0.04255 0.30278 -0.0185 0.31337 0.00671 C 0.32344 0.03469 0.33681 0.06268 0.36719 0.06268 C 0.39757 0.06268 0.42118 0.00671 0.42118 0.00694 C 0.4309 -0.0185 0.44149 -0.04255 0.47135 -0.04255 C 0.50174 -0.04255 0.51215 -0.0185 0.52222 0.00671 C 0.53559 0.03469 0.54566 0.06268 0.57969 0.06268 C 0.6099 0.06268 0.61979 0.03469 0.62986 0.00671 C 0.6434 -0.0185 0.6533 -0.04255 0.68351 -0.04255 C 0.71059 -0.04255 0.72396 -0.0185 0.73455 0.00671 C 0.74462 0.03469 0.75799 0.06268 0.78837 0.06268 C 0.81875 0.06268 0.82882 0.03469 0.84236 0.00671 " pathEditMode="relative" rAng="0" ptsTypes="fffffffffffffffff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0" y="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7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66542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информации:</a:t>
            </a:r>
            <a:endParaRPr lang="ru-RU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ромашка.jpe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072" y="5877336"/>
            <a:ext cx="575384" cy="576000"/>
          </a:xfrm>
          <a:prstGeom prst="rect">
            <a:avLst/>
          </a:prstGeom>
        </p:spPr>
      </p:pic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 rot="16200000">
            <a:off x="251520" y="5985336"/>
            <a:ext cx="504000" cy="432000"/>
          </a:xfrm>
          <a:prstGeom prst="notch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40" y="1124744"/>
            <a:ext cx="79560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4"/>
              </a:rPr>
              <a:t>http://playcast.ru/uploads/2014/04/10/8179058.jpg</a:t>
            </a:r>
            <a:r>
              <a:rPr lang="ru-RU" dirty="0" smtClean="0">
                <a:latin typeface="Arial Narrow" pitchFamily="34" charset="0"/>
              </a:rPr>
              <a:t> - фон слайда</a:t>
            </a:r>
          </a:p>
          <a:p>
            <a:pPr lvl="0"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5"/>
              </a:rPr>
              <a:t>http://av.li.ru/445/5493445_16498771.png</a:t>
            </a:r>
            <a:r>
              <a:rPr lang="ru-RU" dirty="0" smtClean="0">
                <a:latin typeface="Arial Narrow" pitchFamily="34" charset="0"/>
              </a:rPr>
              <a:t> - Вовочка</a:t>
            </a:r>
          </a:p>
          <a:p>
            <a:pPr lvl="0"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6"/>
              </a:rPr>
              <a:t>http://player.myshared.ru/427378/data/images/img33.gif</a:t>
            </a:r>
            <a:r>
              <a:rPr lang="ru-RU" dirty="0" smtClean="0">
                <a:latin typeface="Arial Narrow" pitchFamily="34" charset="0"/>
              </a:rPr>
              <a:t> - солнце 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7"/>
              </a:rPr>
              <a:t>http://</a:t>
            </a:r>
            <a:r>
              <a:rPr lang="ru-RU" dirty="0" smtClean="0">
                <a:latin typeface="Arial Narrow" pitchFamily="34" charset="0"/>
                <a:hlinkClick r:id="rId7"/>
              </a:rPr>
              <a:t>www.playcast.ru/uploads/2013/09/11/6064796.gif</a:t>
            </a:r>
            <a:r>
              <a:rPr lang="ru-RU" dirty="0" smtClean="0">
                <a:latin typeface="Arial Narrow" pitchFamily="34" charset="0"/>
              </a:rPr>
              <a:t> - тучка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8"/>
              </a:rPr>
              <a:t>http://ns-wall.ru/fg/49/peyzazhi_trava_nebo_priroda_oblaka_fon_2560x1442.jpg</a:t>
            </a:r>
            <a:r>
              <a:rPr lang="ru-RU" u="sng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- рамка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9"/>
              </a:rPr>
              <a:t>http://myitalianfriends.com/img/users/365/fotoprofilo.jpeg</a:t>
            </a:r>
            <a:r>
              <a:rPr lang="ru-RU" dirty="0" smtClean="0">
                <a:latin typeface="Arial Narrow" pitchFamily="34" charset="0"/>
              </a:rPr>
              <a:t> - ромашка</a:t>
            </a:r>
            <a:endParaRPr lang="ru-RU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latin typeface="Arial Narrow" pitchFamily="34" charset="0"/>
                <a:hlinkClick r:id="rId10"/>
              </a:rPr>
              <a:t>https://get-tune.cc/song/2180-balalajka/</a:t>
            </a:r>
            <a:r>
              <a:rPr lang="ru-RU" dirty="0" smtClean="0">
                <a:latin typeface="Arial Narrow" pitchFamily="34" charset="0"/>
              </a:rPr>
              <a:t>  - звуки балалайки</a:t>
            </a:r>
            <a:endParaRPr lang="ru-RU" b="1" dirty="0" smtClean="0">
              <a:latin typeface="Arial Narrow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«Русский язык. 6 класс». Авторы: А.Д.Шмелёв, Э.А.Флоренская, Л.О.Савчук, Е.Я.Шмелёва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072" y="5877336"/>
            <a:ext cx="575384" cy="576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323528" y="260648"/>
            <a:ext cx="6840000" cy="3960000"/>
          </a:xfrm>
          <a:prstGeom prst="cloud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3300"/>
              </a:solidFill>
              <a:latin typeface="Franklin Gothic Medium Cond" pitchFamily="34" charset="0"/>
            </a:endParaRPr>
          </a:p>
          <a:p>
            <a:pPr algn="ctr"/>
            <a:r>
              <a:rPr lang="ru-RU" sz="2400" dirty="0" smtClean="0">
                <a:solidFill>
                  <a:srgbClr val="FF3300"/>
                </a:solidFill>
                <a:latin typeface="Franklin Gothic Medium Cond" pitchFamily="34" charset="0"/>
              </a:rPr>
              <a:t>Друзья! </a:t>
            </a:r>
            <a:r>
              <a:rPr lang="ru-RU" sz="2400" dirty="0" smtClean="0">
                <a:solidFill>
                  <a:srgbClr val="0033CC"/>
                </a:solidFill>
                <a:latin typeface="Franklin Gothic Medium Cond" pitchFamily="34" charset="0"/>
              </a:rPr>
              <a:t>Помогите мне, пожалуйста, превратить этот луг в цветущий. Для этого следует верно выбрать пропущенную в слове букву, сделав на неё клик мышкой. Объясните свой выбор. Правильность ответа   проверьте по щелчку на облачко. </a:t>
            </a:r>
          </a:p>
          <a:p>
            <a:pPr algn="ctr"/>
            <a:r>
              <a:rPr lang="ru-RU" sz="2400" dirty="0" smtClean="0">
                <a:solidFill>
                  <a:srgbClr val="0033CC"/>
                </a:solidFill>
                <a:latin typeface="Franklin Gothic Medium Cond" pitchFamily="34" charset="0"/>
              </a:rPr>
              <a:t>Переход на новый слайд по</a:t>
            </a:r>
          </a:p>
          <a:p>
            <a:pPr algn="ctr"/>
            <a:r>
              <a:rPr lang="ru-RU" sz="2400" dirty="0" smtClean="0">
                <a:solidFill>
                  <a:srgbClr val="FF3300"/>
                </a:solidFill>
                <a:latin typeface="Franklin Gothic Medium Cond" pitchFamily="34" charset="0"/>
              </a:rPr>
              <a:t>          Успехов!</a:t>
            </a:r>
          </a:p>
        </p:txBody>
      </p:sp>
      <p:pic>
        <p:nvPicPr>
          <p:cNvPr id="4" name="Рисунок 3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212976"/>
            <a:ext cx="431538" cy="43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солнце весёло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61446" y="0"/>
            <a:ext cx="1975050" cy="19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448" y="2636912"/>
            <a:ext cx="6903044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баловать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140968"/>
            <a:ext cx="935000" cy="936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959" y="4974267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64" cy="57668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699792" y="1052736"/>
            <a:ext cx="2520280" cy="646331"/>
            <a:chOff x="2699792" y="1052736"/>
            <a:chExt cx="2520280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699792" y="1052736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баловать</a:t>
              </a:r>
              <a:endParaRPr lang="ru-RU" sz="36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275856" y="1556792"/>
              <a:ext cx="216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275856" y="1628800"/>
              <a:ext cx="216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оловина рамки 16"/>
            <p:cNvSpPr/>
            <p:nvPr/>
          </p:nvSpPr>
          <p:spPr>
            <a:xfrm rot="5400000">
              <a:off x="2915856" y="908736"/>
              <a:ext cx="216000" cy="50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432E-7 L -0.1165 0.09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118" y="2636912"/>
            <a:ext cx="7491346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вредный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880" y="3140968"/>
            <a:ext cx="935000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959" y="4974267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699792" y="1051706"/>
            <a:ext cx="3096344" cy="646331"/>
            <a:chOff x="2699792" y="1051706"/>
            <a:chExt cx="3096344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699792" y="1051706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бе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вредный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599912" y="1556792"/>
              <a:ext cx="180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599912" y="1627770"/>
              <a:ext cx="180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оловина рамки 18"/>
            <p:cNvSpPr/>
            <p:nvPr/>
          </p:nvSpPr>
          <p:spPr>
            <a:xfrm rot="5400000">
              <a:off x="3113888" y="818736"/>
              <a:ext cx="216000" cy="68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432E-7 L -0.33698 0.028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9115" y="2636912"/>
            <a:ext cx="7377341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черпаешь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07704" y="3141072"/>
            <a:ext cx="936104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699792" y="1052736"/>
            <a:ext cx="2880320" cy="648072"/>
            <a:chOff x="2699792" y="1052736"/>
            <a:chExt cx="2880320" cy="648072"/>
          </a:xfrm>
        </p:grpSpPr>
        <p:sp>
          <p:nvSpPr>
            <p:cNvPr id="13" name="TextBox 12"/>
            <p:cNvSpPr txBox="1"/>
            <p:nvPr/>
          </p:nvSpPr>
          <p:spPr>
            <a:xfrm>
              <a:off x="2699792" y="1052736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и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черпаешь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347864" y="1628800"/>
              <a:ext cx="254118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347864" y="1700808"/>
              <a:ext cx="254118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оловина рамки 21"/>
            <p:cNvSpPr/>
            <p:nvPr/>
          </p:nvSpPr>
          <p:spPr>
            <a:xfrm rot="5400000">
              <a:off x="2987864" y="908736"/>
              <a:ext cx="216000" cy="50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-0.31718 -0.0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36912"/>
            <a:ext cx="6943119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царапать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51720" y="3140968"/>
            <a:ext cx="935000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8" name="Рисунок 2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339752" y="1052736"/>
            <a:ext cx="3096344" cy="648073"/>
            <a:chOff x="2339752" y="1052736"/>
            <a:chExt cx="3096344" cy="648073"/>
          </a:xfrm>
        </p:grpSpPr>
        <p:sp>
          <p:nvSpPr>
            <p:cNvPr id="13" name="TextBox 12"/>
            <p:cNvSpPr txBox="1"/>
            <p:nvPr/>
          </p:nvSpPr>
          <p:spPr>
            <a:xfrm>
              <a:off x="2339752" y="1052736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и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царапать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347864" y="1628801"/>
              <a:ext cx="216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347864" y="1700809"/>
              <a:ext cx="216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оловина рамки 21"/>
            <p:cNvSpPr/>
            <p:nvPr/>
          </p:nvSpPr>
          <p:spPr>
            <a:xfrm rot="5400000">
              <a:off x="2987864" y="908736"/>
              <a:ext cx="216000" cy="50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0.14757 -0.065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36912"/>
            <a:ext cx="8208081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ъярённый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79712" y="3141080"/>
            <a:ext cx="935000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959" y="4974267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64" cy="576681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4" name="Рисунок 23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195736" y="1198493"/>
            <a:ext cx="3672408" cy="646331"/>
            <a:chOff x="2195736" y="1198493"/>
            <a:chExt cx="3672408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195736" y="1198493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ра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ъярённый</a:t>
              </a:r>
              <a:endParaRPr lang="ru-RU" sz="36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311889" y="1702549"/>
              <a:ext cx="215999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311889" y="1774557"/>
              <a:ext cx="215999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оловина рамки 24"/>
            <p:cNvSpPr/>
            <p:nvPr/>
          </p:nvSpPr>
          <p:spPr>
            <a:xfrm rot="5400000">
              <a:off x="2825856" y="964493"/>
              <a:ext cx="216000" cy="68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3432E-7 L 0.34809 0.123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6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395" y="2636912"/>
            <a:ext cx="7262053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</a:t>
            </a:r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шумный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27784" y="3140968"/>
            <a:ext cx="936104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699792" y="1052736"/>
            <a:ext cx="3168352" cy="646331"/>
            <a:chOff x="2699792" y="1052736"/>
            <a:chExt cx="3168352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699792" y="1052736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бе</a:t>
              </a:r>
              <a:r>
                <a:rPr lang="ru-RU" sz="3600" b="1" u="sng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шумный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599921" y="1628802"/>
              <a:ext cx="252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599928" y="1556792"/>
              <a:ext cx="288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599928" y="1628801"/>
              <a:ext cx="288000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оловина рамки 29"/>
            <p:cNvSpPr/>
            <p:nvPr/>
          </p:nvSpPr>
          <p:spPr>
            <a:xfrm rot="5400000">
              <a:off x="3113888" y="818736"/>
              <a:ext cx="216000" cy="684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-0.22257 0.112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913344"/>
            <a:ext cx="611345" cy="612000"/>
          </a:xfrm>
          <a:prstGeom prst="rect">
            <a:avLst/>
          </a:prstGeom>
        </p:spPr>
      </p:pic>
      <p:pic>
        <p:nvPicPr>
          <p:cNvPr id="2" name="Рисунок 1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3847" y="4689312"/>
            <a:ext cx="1546345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3230" y="2636912"/>
            <a:ext cx="5561138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105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двинуть</a:t>
            </a:r>
            <a:endParaRPr lang="ru-RU" sz="105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95736" y="3140968"/>
            <a:ext cx="936104" cy="9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619" y="4974267"/>
            <a:ext cx="532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ромашка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462" y="4689312"/>
            <a:ext cx="1546345" cy="15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0405" y="4974267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олнце весёлое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116632"/>
            <a:ext cx="2404293" cy="2410319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332656"/>
            <a:ext cx="2836488" cy="2676482"/>
          </a:xfrm>
          <a:prstGeom prst="rect">
            <a:avLst/>
          </a:prstGeom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2664296" cy="86409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5877335"/>
            <a:ext cx="576000" cy="576617"/>
          </a:xfrm>
          <a:prstGeom prst="rect">
            <a:avLst/>
          </a:prstGeom>
        </p:spPr>
      </p:pic>
      <p:pic>
        <p:nvPicPr>
          <p:cNvPr id="18" name="Рисунок 17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05263"/>
            <a:ext cx="611345" cy="612000"/>
          </a:xfrm>
          <a:prstGeom prst="rect">
            <a:avLst/>
          </a:prstGeom>
        </p:spPr>
      </p:pic>
      <p:pic>
        <p:nvPicPr>
          <p:cNvPr id="19" name="Рисунок 18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611345" cy="612000"/>
          </a:xfrm>
          <a:prstGeom prst="rect">
            <a:avLst/>
          </a:prstGeom>
        </p:spPr>
      </p:pic>
      <p:pic>
        <p:nvPicPr>
          <p:cNvPr id="22" name="Рисунок 21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6021288"/>
            <a:ext cx="611345" cy="612000"/>
          </a:xfrm>
          <a:prstGeom prst="rect">
            <a:avLst/>
          </a:prstGeom>
        </p:spPr>
      </p:pic>
      <p:pic>
        <p:nvPicPr>
          <p:cNvPr id="25" name="Рисунок 24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869160"/>
            <a:ext cx="611346" cy="612000"/>
          </a:xfrm>
          <a:prstGeom prst="rect">
            <a:avLst/>
          </a:prstGeom>
        </p:spPr>
      </p:pic>
      <p:pic>
        <p:nvPicPr>
          <p:cNvPr id="26" name="Рисунок 25" descr="ромашка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725144"/>
            <a:ext cx="611345" cy="612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699792" y="1099873"/>
            <a:ext cx="2448272" cy="646332"/>
            <a:chOff x="2699792" y="1099873"/>
            <a:chExt cx="2448272" cy="646332"/>
          </a:xfrm>
        </p:grpSpPr>
        <p:sp>
          <p:nvSpPr>
            <p:cNvPr id="13" name="TextBox 12"/>
            <p:cNvSpPr txBox="1"/>
            <p:nvPr/>
          </p:nvSpPr>
          <p:spPr>
            <a:xfrm>
              <a:off x="2699792" y="1099873"/>
              <a:ext cx="244827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r>
                <a:rPr lang="ru-RU" sz="3600" b="1" spc="50" dirty="0" smtClean="0">
                  <a:ln w="11430"/>
                  <a:solidFill>
                    <a:srgbClr val="0033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двинуть</a:t>
              </a:r>
              <a:endParaRPr lang="ru-RU" sz="36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8" name="Половина рамки 27"/>
            <p:cNvSpPr/>
            <p:nvPr/>
          </p:nvSpPr>
          <p:spPr>
            <a:xfrm rot="5400000">
              <a:off x="2771832" y="1052744"/>
              <a:ext cx="216000" cy="360000"/>
            </a:xfrm>
            <a:prstGeom prst="halfFrame">
              <a:avLst/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3432E-7 L 0.22622 -0.0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187</Words>
  <Application>Microsoft Office PowerPoint</Application>
  <PresentationFormat>Экран (4:3)</PresentationFormat>
  <Paragraphs>84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Приставки  на –з//-с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51</cp:revision>
  <dcterms:created xsi:type="dcterms:W3CDTF">2017-06-12T13:47:11Z</dcterms:created>
  <dcterms:modified xsi:type="dcterms:W3CDTF">2017-12-17T18:36:00Z</dcterms:modified>
</cp:coreProperties>
</file>