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CF8-6DC3-4CB5-9227-E58C24185AE6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2FC4-9D6E-46D6-B8F9-DAF75BFF9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248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CF8-6DC3-4CB5-9227-E58C24185AE6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2FC4-9D6E-46D6-B8F9-DAF75BFF9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86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CF8-6DC3-4CB5-9227-E58C24185AE6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2FC4-9D6E-46D6-B8F9-DAF75BFF9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31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CF8-6DC3-4CB5-9227-E58C24185AE6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2FC4-9D6E-46D6-B8F9-DAF75BFF9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46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CF8-6DC3-4CB5-9227-E58C24185AE6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2FC4-9D6E-46D6-B8F9-DAF75BFF9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96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CF8-6DC3-4CB5-9227-E58C24185AE6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2FC4-9D6E-46D6-B8F9-DAF75BFF9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421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CF8-6DC3-4CB5-9227-E58C24185AE6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2FC4-9D6E-46D6-B8F9-DAF75BFF9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87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CF8-6DC3-4CB5-9227-E58C24185AE6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2FC4-9D6E-46D6-B8F9-DAF75BFF9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27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CF8-6DC3-4CB5-9227-E58C24185AE6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2FC4-9D6E-46D6-B8F9-DAF75BFF9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4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CF8-6DC3-4CB5-9227-E58C24185AE6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2FC4-9D6E-46D6-B8F9-DAF75BFF9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446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2CF8-6DC3-4CB5-9227-E58C24185AE6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2FC4-9D6E-46D6-B8F9-DAF75BFF9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73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02CF8-6DC3-4CB5-9227-E58C24185AE6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2FC4-9D6E-46D6-B8F9-DAF75BFF99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02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811491" cy="1274473"/>
          </a:xfrm>
        </p:spPr>
        <p:txBody>
          <a:bodyPr>
            <a:normAutofit fontScale="90000"/>
          </a:bodyPr>
          <a:lstStyle/>
          <a:p>
            <a:pPr lvl="0"/>
            <a:r>
              <a:rPr lang="ru-RU" u="sng" dirty="0" err="1"/>
              <a:t>Заманауи</a:t>
            </a:r>
            <a:r>
              <a:rPr lang="ru-RU" u="sng" dirty="0"/>
              <a:t> </a:t>
            </a:r>
            <a:r>
              <a:rPr lang="ru-RU" u="sng" dirty="0" err="1"/>
              <a:t>картографиялық</a:t>
            </a:r>
            <a:r>
              <a:rPr lang="ru-RU" u="sng" dirty="0"/>
              <a:t> </a:t>
            </a:r>
            <a:r>
              <a:rPr lang="ru-RU" u="sng" dirty="0" err="1"/>
              <a:t>әдістер</a:t>
            </a:r>
            <a:r>
              <a:rPr lang="ru-RU" u="sng" dirty="0"/>
              <a:t>. 1-сабақ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kk-KZ" dirty="0"/>
              <a:t>10-сынып. 23.09.2021ж</a:t>
            </a:r>
            <a:endParaRPr lang="ru-RU" dirty="0"/>
          </a:p>
          <a:p>
            <a:r>
              <a:rPr lang="ru-RU" dirty="0" err="1"/>
              <a:t>Сабаққа</a:t>
            </a:r>
            <a:r>
              <a:rPr lang="ru-RU" dirty="0"/>
              <a:t> </a:t>
            </a:r>
            <a:r>
              <a:rPr lang="ru-RU" dirty="0" err="1"/>
              <a:t>шолу</a:t>
            </a:r>
            <a:endParaRPr lang="ru-RU" dirty="0"/>
          </a:p>
          <a:p>
            <a:r>
              <a:rPr lang="ru-RU" b="1" dirty="0" err="1"/>
              <a:t>Сенің</a:t>
            </a:r>
            <a:r>
              <a:rPr lang="ru-RU" b="1" dirty="0"/>
              <a:t> </a:t>
            </a:r>
            <a:r>
              <a:rPr lang="ru-RU" b="1" dirty="0" err="1"/>
              <a:t>білетінің</a:t>
            </a:r>
            <a:r>
              <a:rPr lang="ru-RU" b="1" dirty="0"/>
              <a:t>:</a:t>
            </a:r>
            <a:endParaRPr lang="ru-RU" dirty="0"/>
          </a:p>
          <a:p>
            <a:pPr lvl="0"/>
            <a:r>
              <a:rPr lang="ru-RU" dirty="0" err="1"/>
              <a:t>тақырыпқа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картографиялық</a:t>
            </a:r>
            <a:r>
              <a:rPr lang="ru-RU" dirty="0"/>
              <a:t> </a:t>
            </a:r>
            <a:r>
              <a:rPr lang="ru-RU" dirty="0" err="1"/>
              <a:t>зерттеулер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.</a:t>
            </a:r>
          </a:p>
          <a:p>
            <a:r>
              <a:rPr lang="ru-RU" b="1" dirty="0" err="1"/>
              <a:t>Сенің</a:t>
            </a:r>
            <a:r>
              <a:rPr lang="ru-RU" b="1" dirty="0"/>
              <a:t> </a:t>
            </a:r>
            <a:r>
              <a:rPr lang="ru-RU" b="1" dirty="0" err="1"/>
              <a:t>меңгеретінің</a:t>
            </a:r>
            <a:r>
              <a:rPr lang="ru-RU" b="1" dirty="0"/>
              <a:t>:</a:t>
            </a:r>
            <a:endParaRPr lang="ru-RU" dirty="0"/>
          </a:p>
          <a:p>
            <a:pPr lvl="0"/>
            <a:r>
              <a:rPr lang="ru-RU" dirty="0" err="1"/>
              <a:t>тақырыпқа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картографиялық</a:t>
            </a:r>
            <a:r>
              <a:rPr lang="ru-RU" dirty="0"/>
              <a:t> </a:t>
            </a:r>
            <a:r>
              <a:rPr lang="ru-RU" dirty="0" err="1"/>
              <a:t>зерттеулер</a:t>
            </a:r>
            <a:r>
              <a:rPr lang="ru-RU" dirty="0"/>
              <a:t> </a:t>
            </a:r>
            <a:r>
              <a:rPr lang="ru-RU" dirty="0" err="1"/>
              <a:t>әдістерін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508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Менталды</a:t>
            </a:r>
            <a:r>
              <a:rPr lang="ru-RU" b="1" i="1" dirty="0" smtClean="0"/>
              <a:t> карта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err="1"/>
              <a:t>Менталды</a:t>
            </a:r>
            <a:r>
              <a:rPr lang="ru-RU" b="1" i="1" dirty="0"/>
              <a:t> карта</a:t>
            </a:r>
            <a:r>
              <a:rPr lang="ru-RU" dirty="0"/>
              <a:t> –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құрылым</a:t>
            </a:r>
            <a:r>
              <a:rPr lang="ru-RU" dirty="0"/>
              <a:t> </a:t>
            </a:r>
            <a:r>
              <a:rPr lang="ru-RU" dirty="0" err="1"/>
              <a:t>түрінде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жазу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оқудың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түрі</a:t>
            </a:r>
            <a:r>
              <a:rPr lang="ru-RU" dirty="0"/>
              <a:t>. </a:t>
            </a:r>
            <a:r>
              <a:rPr lang="ru-RU" dirty="0" err="1"/>
              <a:t>Менталды</a:t>
            </a:r>
            <a:r>
              <a:rPr lang="ru-RU" dirty="0"/>
              <a:t> </a:t>
            </a:r>
            <a:r>
              <a:rPr lang="ru-RU" dirty="0" err="1"/>
              <a:t>карталардың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кең</a:t>
            </a:r>
            <a:r>
              <a:rPr lang="ru-RU" dirty="0"/>
              <a:t> </a:t>
            </a:r>
            <a:r>
              <a:rPr lang="ru-RU" dirty="0" err="1"/>
              <a:t>тараған</a:t>
            </a:r>
            <a:r>
              <a:rPr lang="ru-RU" dirty="0"/>
              <a:t> </a:t>
            </a:r>
            <a:r>
              <a:rPr lang="ru-RU" dirty="0" err="1"/>
              <a:t>атауы</a:t>
            </a:r>
            <a:r>
              <a:rPr lang="ru-RU" dirty="0"/>
              <a:t> бар. </a:t>
            </a:r>
            <a:r>
              <a:rPr lang="ru-RU" dirty="0" err="1"/>
              <a:t>Олар</a:t>
            </a:r>
            <a:r>
              <a:rPr lang="ru-RU" dirty="0"/>
              <a:t>: </a:t>
            </a:r>
            <a:r>
              <a:rPr lang="ru-RU" dirty="0" err="1"/>
              <a:t>ақыл</a:t>
            </a:r>
            <a:r>
              <a:rPr lang="ru-RU" dirty="0"/>
              <a:t>-ой </a:t>
            </a:r>
            <a:r>
              <a:rPr lang="ru-RU" dirty="0" err="1"/>
              <a:t>картасы</a:t>
            </a:r>
            <a:r>
              <a:rPr lang="ru-RU" dirty="0"/>
              <a:t>, </a:t>
            </a:r>
            <a:r>
              <a:rPr lang="ru-RU" dirty="0" err="1"/>
              <a:t>майндмэптер</a:t>
            </a:r>
            <a:r>
              <a:rPr lang="ru-RU" dirty="0"/>
              <a:t> (</a:t>
            </a:r>
            <a:r>
              <a:rPr lang="ru-RU" dirty="0" err="1"/>
              <a:t>ағылшынша</a:t>
            </a:r>
            <a:r>
              <a:rPr lang="ru-RU" dirty="0"/>
              <a:t> </a:t>
            </a:r>
            <a:r>
              <a:rPr lang="ru-RU" dirty="0" err="1"/>
              <a:t>MindMap</a:t>
            </a:r>
            <a:r>
              <a:rPr lang="ru-RU" dirty="0"/>
              <a:t>), ой </a:t>
            </a:r>
            <a:r>
              <a:rPr lang="ru-RU" dirty="0" err="1"/>
              <a:t>диаграммасы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 </a:t>
            </a:r>
            <a:r>
              <a:rPr lang="ru-RU" dirty="0" err="1"/>
              <a:t>Құрылымның</a:t>
            </a:r>
            <a:r>
              <a:rPr lang="ru-RU" dirty="0"/>
              <a:t> </a:t>
            </a:r>
            <a:r>
              <a:rPr lang="ru-RU" dirty="0" err="1"/>
              <a:t>орталық</a:t>
            </a:r>
            <a:r>
              <a:rPr lang="ru-RU" dirty="0"/>
              <a:t> </a:t>
            </a:r>
            <a:r>
              <a:rPr lang="ru-RU" dirty="0" err="1"/>
              <a:t>бөлігінде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идея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тақырып</a:t>
            </a:r>
            <a:r>
              <a:rPr lang="ru-RU" dirty="0"/>
              <a:t> </a:t>
            </a:r>
            <a:r>
              <a:rPr lang="ru-RU" dirty="0" err="1"/>
              <a:t>орналасады</a:t>
            </a:r>
            <a:r>
              <a:rPr lang="ru-RU" dirty="0"/>
              <a:t>. </a:t>
            </a:r>
            <a:r>
              <a:rPr lang="ru-RU" dirty="0" err="1"/>
              <a:t>Орталық</a:t>
            </a:r>
            <a:r>
              <a:rPr lang="ru-RU" dirty="0"/>
              <a:t> </a:t>
            </a:r>
            <a:r>
              <a:rPr lang="ru-RU" dirty="0" err="1"/>
              <a:t>бөлігінен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тармақ</a:t>
            </a:r>
            <a:r>
              <a:rPr lang="ru-RU" dirty="0"/>
              <a:t> </a:t>
            </a:r>
            <a:r>
              <a:rPr lang="ru-RU" dirty="0" err="1"/>
              <a:t>тарайды</a:t>
            </a:r>
            <a:r>
              <a:rPr lang="ru-RU" dirty="0"/>
              <a:t>, </a:t>
            </a:r>
            <a:r>
              <a:rPr lang="ru-RU" dirty="0" err="1"/>
              <a:t>тармақшаларда</a:t>
            </a:r>
            <a:r>
              <a:rPr lang="ru-RU" dirty="0"/>
              <a:t> </a:t>
            </a:r>
            <a:r>
              <a:rPr lang="ru-RU" dirty="0" err="1"/>
              <a:t>графикалық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мәтін</a:t>
            </a:r>
            <a:r>
              <a:rPr lang="ru-RU" dirty="0"/>
              <a:t> </a:t>
            </a:r>
            <a:r>
              <a:rPr lang="ru-RU" dirty="0" err="1"/>
              <a:t>түрінде</a:t>
            </a:r>
            <a:r>
              <a:rPr lang="ru-RU" dirty="0"/>
              <a:t> </a:t>
            </a:r>
            <a:r>
              <a:rPr lang="ru-RU" dirty="0" err="1"/>
              <a:t>ақпараттар</a:t>
            </a:r>
            <a:r>
              <a:rPr lang="ru-RU" dirty="0"/>
              <a:t> </a:t>
            </a:r>
            <a:r>
              <a:rPr lang="ru-RU" dirty="0" err="1"/>
              <a:t>жазылады</a:t>
            </a:r>
            <a:r>
              <a:rPr lang="ru-RU" dirty="0"/>
              <a:t>. </a:t>
            </a:r>
            <a:r>
              <a:rPr lang="ru-RU" dirty="0" err="1"/>
              <a:t>Менталды</a:t>
            </a:r>
            <a:r>
              <a:rPr lang="ru-RU" dirty="0"/>
              <a:t> карта </a:t>
            </a:r>
            <a:r>
              <a:rPr lang="ru-RU" dirty="0" err="1"/>
              <a:t>тұжырымын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психолог Тони </a:t>
            </a:r>
            <a:r>
              <a:rPr lang="ru-RU" dirty="0" err="1"/>
              <a:t>Бьюз</a:t>
            </a:r>
            <a:r>
              <a:rPr lang="ru-RU" dirty="0"/>
              <a:t> </a:t>
            </a:r>
            <a:r>
              <a:rPr lang="ru-RU" dirty="0" err="1"/>
              <a:t>сипаттаған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. </a:t>
            </a:r>
            <a:r>
              <a:rPr lang="ru-RU" dirty="0" err="1"/>
              <a:t>Менталды</a:t>
            </a:r>
            <a:r>
              <a:rPr lang="ru-RU" dirty="0"/>
              <a:t> </a:t>
            </a:r>
            <a:r>
              <a:rPr lang="ru-RU" dirty="0" err="1"/>
              <a:t>карталарды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бейнесі</a:t>
            </a:r>
            <a:r>
              <a:rPr lang="ru-RU" dirty="0"/>
              <a:t> </a:t>
            </a:r>
            <a:r>
              <a:rPr lang="ru-RU" dirty="0" err="1"/>
              <a:t>айтарлықтай</a:t>
            </a:r>
            <a:r>
              <a:rPr lang="ru-RU" dirty="0"/>
              <a:t> </a:t>
            </a:r>
            <a:r>
              <a:rPr lang="ru-RU" dirty="0" err="1"/>
              <a:t>өзгерсе</a:t>
            </a:r>
            <a:r>
              <a:rPr lang="ru-RU" dirty="0"/>
              <a:t> де, </a:t>
            </a:r>
            <a:r>
              <a:rPr lang="ru-RU" dirty="0" err="1"/>
              <a:t>мағынасы</a:t>
            </a:r>
            <a:r>
              <a:rPr lang="ru-RU" dirty="0"/>
              <a:t> </a:t>
            </a:r>
            <a:r>
              <a:rPr lang="ru-RU" dirty="0" err="1"/>
              <a:t>өзгеріссіз</a:t>
            </a:r>
            <a:r>
              <a:rPr lang="ru-RU" dirty="0"/>
              <a:t> </a:t>
            </a:r>
            <a:r>
              <a:rPr lang="ru-RU" dirty="0" err="1"/>
              <a:t>қалады</a:t>
            </a:r>
            <a:r>
              <a:rPr lang="ru-RU" dirty="0"/>
              <a:t>. Интеллект </a:t>
            </a:r>
            <a:r>
              <a:rPr lang="ru-RU" dirty="0" err="1"/>
              <a:t>картаның</a:t>
            </a:r>
            <a:r>
              <a:rPr lang="ru-RU" dirty="0"/>
              <a:t> </a:t>
            </a:r>
            <a:r>
              <a:rPr lang="ru-RU" dirty="0" err="1"/>
              <a:t>қалыптасқанына</a:t>
            </a:r>
            <a:r>
              <a:rPr lang="ru-RU" dirty="0"/>
              <a:t> жарты </a:t>
            </a:r>
            <a:r>
              <a:rPr lang="ru-RU" dirty="0" err="1"/>
              <a:t>ғасырдан</a:t>
            </a:r>
            <a:r>
              <a:rPr lang="ru-RU" dirty="0"/>
              <a:t> </a:t>
            </a:r>
            <a:r>
              <a:rPr lang="ru-RU" dirty="0" err="1"/>
              <a:t>астам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өтсе</a:t>
            </a:r>
            <a:r>
              <a:rPr lang="ru-RU" dirty="0"/>
              <a:t> де, </a:t>
            </a:r>
            <a:r>
              <a:rPr lang="ru-RU" dirty="0" err="1"/>
              <a:t>географияда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жазу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оқудың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түрі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саналады</a:t>
            </a:r>
            <a:r>
              <a:rPr lang="ru-RU" dirty="0"/>
              <a:t>.</a:t>
            </a:r>
          </a:p>
          <a:p>
            <a:r>
              <a:rPr lang="ru-RU" dirty="0" err="1"/>
              <a:t>Менталды</a:t>
            </a:r>
            <a:r>
              <a:rPr lang="ru-RU" dirty="0"/>
              <a:t> </a:t>
            </a:r>
            <a:r>
              <a:rPr lang="ru-RU" dirty="0" err="1"/>
              <a:t>карталардың</a:t>
            </a:r>
            <a:r>
              <a:rPr lang="ru-RU" dirty="0"/>
              <a:t> </a:t>
            </a:r>
            <a:r>
              <a:rPr lang="ru-RU" dirty="0" err="1"/>
              <a:t>басты</a:t>
            </a:r>
            <a:r>
              <a:rPr lang="ru-RU" dirty="0"/>
              <a:t> </a:t>
            </a:r>
            <a:r>
              <a:rPr lang="ru-RU" dirty="0" err="1"/>
              <a:t>қағидалары</a:t>
            </a:r>
            <a:r>
              <a:rPr lang="ru-RU" dirty="0"/>
              <a:t>:</a:t>
            </a:r>
          </a:p>
          <a:p>
            <a:pPr lvl="0"/>
            <a:r>
              <a:rPr lang="ru-RU" dirty="0" err="1"/>
              <a:t>картаны</a:t>
            </a:r>
            <a:r>
              <a:rPr lang="ru-RU" dirty="0"/>
              <a:t> </a:t>
            </a:r>
            <a:r>
              <a:rPr lang="ru-RU" dirty="0" err="1"/>
              <a:t>қабылдау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есте</a:t>
            </a:r>
            <a:r>
              <a:rPr lang="ru-RU" dirty="0"/>
              <a:t> </a:t>
            </a:r>
            <a:r>
              <a:rPr lang="ru-RU" dirty="0" err="1"/>
              <a:t>сақтауды</a:t>
            </a:r>
            <a:r>
              <a:rPr lang="ru-RU" dirty="0"/>
              <a:t> </a:t>
            </a:r>
            <a:r>
              <a:rPr lang="ru-RU" dirty="0" err="1"/>
              <a:t>белсендіреді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ойлау</a:t>
            </a:r>
            <a:r>
              <a:rPr lang="ru-RU" dirty="0"/>
              <a:t> </a:t>
            </a:r>
            <a:r>
              <a:rPr lang="ru-RU" dirty="0" err="1"/>
              <a:t>қабілетінде</a:t>
            </a:r>
            <a:r>
              <a:rPr lang="ru-RU" dirty="0"/>
              <a:t> </a:t>
            </a:r>
            <a:r>
              <a:rPr lang="ru-RU" dirty="0" err="1"/>
              <a:t>нақтылықты</a:t>
            </a:r>
            <a:r>
              <a:rPr lang="ru-RU" dirty="0"/>
              <a:t> </a:t>
            </a:r>
            <a:r>
              <a:rPr lang="ru-RU" dirty="0" err="1"/>
              <a:t>қалыптастырады</a:t>
            </a:r>
            <a:r>
              <a:rPr lang="ru-RU" dirty="0"/>
              <a:t>, </a:t>
            </a:r>
            <a:r>
              <a:rPr lang="ru-RU" dirty="0" err="1"/>
              <a:t>ыңғайлы</a:t>
            </a:r>
            <a:r>
              <a:rPr lang="ru-RU" dirty="0"/>
              <a:t> </a:t>
            </a:r>
            <a:r>
              <a:rPr lang="ru-RU" dirty="0" err="1"/>
              <a:t>оқуға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картаны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, </a:t>
            </a:r>
            <a:r>
              <a:rPr lang="ru-RU" dirty="0" err="1"/>
              <a:t>ойлау</a:t>
            </a:r>
            <a:r>
              <a:rPr lang="ru-RU" dirty="0"/>
              <a:t> </a:t>
            </a:r>
            <a:r>
              <a:rPr lang="ru-RU" dirty="0" err="1"/>
              <a:t>жүйесін</a:t>
            </a:r>
            <a:r>
              <a:rPr lang="ru-RU" dirty="0"/>
              <a:t> </a:t>
            </a:r>
            <a:r>
              <a:rPr lang="ru-RU" dirty="0" err="1"/>
              <a:t>дамытады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7201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«Интеллект </a:t>
            </a:r>
            <a:r>
              <a:rPr lang="ru-RU" b="1" i="1" dirty="0" err="1"/>
              <a:t>картаның</a:t>
            </a:r>
            <a:r>
              <a:rPr lang="ru-RU" b="1" i="1" dirty="0"/>
              <a:t> </a:t>
            </a:r>
            <a:r>
              <a:rPr lang="ru-RU" b="1" i="1" dirty="0" err="1"/>
              <a:t>тиімділігі</a:t>
            </a:r>
            <a:r>
              <a:rPr lang="ru-RU" b="1" i="1" dirty="0"/>
              <a:t>» </a:t>
            </a:r>
            <a:r>
              <a:rPr lang="ru-RU" b="1" i="1" dirty="0" err="1"/>
              <a:t>менталды</a:t>
            </a:r>
            <a:r>
              <a:rPr lang="ru-RU" b="1" i="1" dirty="0"/>
              <a:t> </a:t>
            </a:r>
            <a:r>
              <a:rPr lang="ru-RU" b="1" i="1" dirty="0" err="1"/>
              <a:t>картасы</a:t>
            </a:r>
            <a:endParaRPr lang="ru-RU" dirty="0"/>
          </a:p>
        </p:txBody>
      </p:sp>
      <p:pic>
        <p:nvPicPr>
          <p:cNvPr id="4" name="Объект 3" descr="https://onlinemektep.net/upload/online_mektep/lesson/79887f82210e38cefb9e70f4e80c5003/10.png?v163177974907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328" y="1911927"/>
            <a:ext cx="8285018" cy="43226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0941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/>
              <a:t>Менталды</a:t>
            </a:r>
            <a:r>
              <a:rPr lang="ru-RU" b="1" i="1" dirty="0"/>
              <a:t> </a:t>
            </a:r>
            <a:r>
              <a:rPr lang="ru-RU" b="1" i="1" dirty="0" err="1"/>
              <a:t>картамен</a:t>
            </a:r>
            <a:r>
              <a:rPr lang="ru-RU" b="1" i="1" dirty="0"/>
              <a:t> </a:t>
            </a:r>
            <a:r>
              <a:rPr lang="ru-RU" b="1" i="1" dirty="0" err="1"/>
              <a:t>жұмыс</a:t>
            </a:r>
            <a:r>
              <a:rPr lang="ru-RU" b="1" i="1" dirty="0"/>
              <a:t> </a:t>
            </a:r>
            <a:r>
              <a:rPr lang="ru-RU" b="1" i="1" dirty="0" err="1"/>
              <a:t>істеу</a:t>
            </a:r>
            <a:r>
              <a:rPr lang="ru-RU" b="1" i="1" dirty="0"/>
              <a:t> </a:t>
            </a:r>
            <a:r>
              <a:rPr lang="ru-RU" b="1" i="1" dirty="0" err="1"/>
              <a:t>ережелері</a:t>
            </a:r>
            <a:r>
              <a:rPr lang="ru-RU" b="1" i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16182"/>
            <a:ext cx="10619509" cy="4860781"/>
          </a:xfrm>
        </p:spPr>
        <p:txBody>
          <a:bodyPr>
            <a:noAutofit/>
          </a:bodyPr>
          <a:lstStyle/>
          <a:p>
            <a:pPr lvl="0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тармаққа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айтарлықтай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үнемдейді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картаның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оқылуына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ықпал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нәрсе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көрінеді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қалғанын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ұмытып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кету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қаупі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таңдаулы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жарқын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қаларлық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күлкілі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тандасаң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мәнінде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ұмытылмайды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Парақты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көлденең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орналастыр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картаны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оқуға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ыңғайлы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әріптермен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мүмкіндігінше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етіп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көрсететін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сызықтарға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тікелей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орналастыр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жолға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Жолдың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ұзындағы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сөздің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ұзындығына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салма.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Сызықтарды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үзбе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Көзге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көрінбейтін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етіп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тармақтарға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түстерді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алшақтығына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жазудағы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әріптердің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тармақтардың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қалындығының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аласың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Тармақтарды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етіп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біркелкі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етіп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орналастыр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бос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қалдырма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символдарды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болмаса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сала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сен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түсіретін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картаның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қырылымын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алдымен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тармақтармен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шағын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картаны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себебі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тармақтар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картаның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ұйымдастырылуы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оқылуына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92340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2.</a:t>
            </a:r>
            <a:r>
              <a:rPr lang="ru-RU" dirty="0" err="1" smtClean="0"/>
              <a:t>Картографиялық</a:t>
            </a:r>
            <a:r>
              <a:rPr lang="ru-RU" dirty="0" smtClean="0"/>
              <a:t> </a:t>
            </a:r>
            <a:r>
              <a:rPr lang="ru-RU" dirty="0" err="1" smtClean="0"/>
              <a:t>зерттеу</a:t>
            </a:r>
            <a:r>
              <a:rPr lang="ru-RU" dirty="0" smtClean="0"/>
              <a:t> </a:t>
            </a:r>
            <a:r>
              <a:rPr lang="ru-RU" dirty="0" err="1" smtClean="0"/>
              <a:t>әдісі</a:t>
            </a:r>
            <a:r>
              <a:rPr lang="ru-RU" dirty="0" smtClean="0"/>
              <a:t> </a:t>
            </a:r>
            <a:r>
              <a:rPr lang="ru-RU" dirty="0" err="1" smtClean="0"/>
              <a:t>деген</a:t>
            </a:r>
            <a:r>
              <a:rPr lang="ru-RU" dirty="0" smtClean="0"/>
              <a:t> не?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Әртүрлі</a:t>
            </a:r>
            <a:r>
              <a:rPr lang="ru-RU" dirty="0" smtClean="0"/>
              <a:t> </a:t>
            </a:r>
            <a:r>
              <a:rPr lang="ru-RU" dirty="0" err="1"/>
              <a:t>сандық</a:t>
            </a:r>
            <a:r>
              <a:rPr lang="ru-RU" dirty="0"/>
              <a:t> </a:t>
            </a:r>
            <a:r>
              <a:rPr lang="ru-RU" dirty="0" err="1"/>
              <a:t>мәліметтерді</a:t>
            </a:r>
            <a:r>
              <a:rPr lang="ru-RU" dirty="0"/>
              <a:t> </a:t>
            </a:r>
            <a:r>
              <a:rPr lang="ru-RU" dirty="0" err="1"/>
              <a:t>өңдеу</a:t>
            </a:r>
            <a:r>
              <a:rPr lang="ru-RU" dirty="0"/>
              <a:t>,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салыстыру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endParaRPr lang="ru-RU" dirty="0"/>
          </a:p>
          <a:p>
            <a:pPr lvl="0"/>
            <a:r>
              <a:rPr lang="ru-RU" dirty="0" err="1"/>
              <a:t>карталардан</a:t>
            </a:r>
            <a:r>
              <a:rPr lang="ru-RU" dirty="0"/>
              <a:t> </a:t>
            </a:r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карталарды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kk-KZ" dirty="0"/>
              <a:t>+</a:t>
            </a:r>
            <a:endParaRPr lang="ru-RU" dirty="0"/>
          </a:p>
          <a:p>
            <a:pPr lvl="0"/>
            <a:r>
              <a:rPr lang="ru-RU" dirty="0" err="1"/>
              <a:t>теориялық</a:t>
            </a:r>
            <a:r>
              <a:rPr lang="ru-RU" dirty="0"/>
              <a:t> </a:t>
            </a:r>
            <a:r>
              <a:rPr lang="ru-RU" dirty="0" err="1"/>
              <a:t>тұрғыдан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құбылыстар</a:t>
            </a:r>
            <a:r>
              <a:rPr lang="ru-RU" dirty="0"/>
              <a:t> мен </a:t>
            </a:r>
            <a:r>
              <a:rPr lang="ru-RU" dirty="0" err="1"/>
              <a:t>процестердің</a:t>
            </a:r>
            <a:r>
              <a:rPr lang="ru-RU" dirty="0"/>
              <a:t> </a:t>
            </a:r>
            <a:r>
              <a:rPr lang="ru-RU" dirty="0" err="1"/>
              <a:t>мәнін</a:t>
            </a:r>
            <a:r>
              <a:rPr lang="ru-RU" dirty="0"/>
              <a:t> </a:t>
            </a:r>
            <a:r>
              <a:rPr lang="ru-RU" dirty="0" err="1"/>
              <a:t>ашуға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endParaRPr lang="ru-RU" dirty="0"/>
          </a:p>
          <a:p>
            <a:pPr lvl="0"/>
            <a:r>
              <a:rPr lang="ru-RU" dirty="0" err="1"/>
              <a:t>нысандар</a:t>
            </a:r>
            <a:r>
              <a:rPr lang="ru-RU" dirty="0"/>
              <a:t> мен </a:t>
            </a:r>
            <a:r>
              <a:rPr lang="ru-RU" dirty="0" err="1"/>
              <a:t>құбылыстар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алғашқы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алуға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түрлері</a:t>
            </a:r>
            <a:endParaRPr lang="ru-RU" dirty="0"/>
          </a:p>
          <a:p>
            <a:pPr lvl="0"/>
            <a:r>
              <a:rPr lang="ru-RU" dirty="0" err="1"/>
              <a:t>Білгенің</a:t>
            </a:r>
            <a:r>
              <a:rPr lang="ru-RU" dirty="0"/>
              <a:t> </a:t>
            </a:r>
            <a:r>
              <a:rPr lang="ru-RU" dirty="0" err="1"/>
              <a:t>жөн</a:t>
            </a:r>
            <a:r>
              <a:rPr lang="ru-RU" dirty="0"/>
              <a:t>!</a:t>
            </a:r>
          </a:p>
          <a:p>
            <a:pPr lvl="0"/>
            <a:r>
              <a:rPr lang="ru-RU" dirty="0" err="1"/>
              <a:t>Заманауи</a:t>
            </a:r>
            <a:r>
              <a:rPr lang="ru-RU" dirty="0"/>
              <a:t> </a:t>
            </a:r>
            <a:r>
              <a:rPr lang="ru-RU" dirty="0" err="1"/>
              <a:t>картографиялық</a:t>
            </a:r>
            <a:r>
              <a:rPr lang="ru-RU" dirty="0"/>
              <a:t> </a:t>
            </a:r>
            <a:r>
              <a:rPr lang="ru-RU" dirty="0" err="1"/>
              <a:t>әдісте</a:t>
            </a:r>
            <a:r>
              <a:rPr lang="ru-RU" dirty="0"/>
              <a:t> </a:t>
            </a:r>
            <a:r>
              <a:rPr lang="ru-RU" dirty="0" err="1"/>
              <a:t>картоид</a:t>
            </a:r>
            <a:r>
              <a:rPr lang="ru-RU" dirty="0"/>
              <a:t>, </a:t>
            </a:r>
            <a:r>
              <a:rPr lang="ru-RU" dirty="0" err="1"/>
              <a:t>анаморфты</a:t>
            </a:r>
            <a:r>
              <a:rPr lang="ru-RU" dirty="0"/>
              <a:t> </a:t>
            </a:r>
            <a:r>
              <a:rPr lang="ru-RU" dirty="0" err="1"/>
              <a:t>карталар</a:t>
            </a:r>
            <a:r>
              <a:rPr lang="ru-RU" dirty="0"/>
              <a:t>, </a:t>
            </a:r>
            <a:r>
              <a:rPr lang="ru-RU" dirty="0" err="1"/>
              <a:t>менталды</a:t>
            </a:r>
            <a:r>
              <a:rPr lang="ru-RU" dirty="0"/>
              <a:t> </a:t>
            </a:r>
            <a:r>
              <a:rPr lang="ru-RU" dirty="0" err="1"/>
              <a:t>карталар</a:t>
            </a:r>
            <a:r>
              <a:rPr lang="ru-RU" dirty="0"/>
              <a:t>, </a:t>
            </a:r>
            <a:r>
              <a:rPr lang="ru-RU" dirty="0" err="1"/>
              <a:t>картографиялық</a:t>
            </a:r>
            <a:r>
              <a:rPr lang="ru-RU" dirty="0"/>
              <a:t> </a:t>
            </a:r>
            <a:r>
              <a:rPr lang="ru-RU" dirty="0" err="1"/>
              <a:t>анимациялар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Түсіндіру</a:t>
            </a:r>
            <a:endParaRPr lang="ru-RU" dirty="0"/>
          </a:p>
          <a:p>
            <a:pPr lvl="0"/>
            <a:r>
              <a:rPr lang="ru-RU" dirty="0" err="1"/>
              <a:t>Картадан</a:t>
            </a:r>
            <a:r>
              <a:rPr lang="ru-RU" dirty="0"/>
              <a:t> </a:t>
            </a:r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, </a:t>
            </a:r>
            <a:r>
              <a:rPr lang="ru-RU" dirty="0" err="1"/>
              <a:t>картаны</a:t>
            </a:r>
            <a:r>
              <a:rPr lang="ru-RU" dirty="0"/>
              <a:t> </a:t>
            </a:r>
            <a:r>
              <a:rPr lang="ru-RU" dirty="0" err="1"/>
              <a:t>құрастыру</a:t>
            </a:r>
            <a:r>
              <a:rPr lang="ru-RU" dirty="0"/>
              <a:t>, карта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нысанды</a:t>
            </a:r>
            <a:r>
              <a:rPr lang="ru-RU" dirty="0"/>
              <a:t> табу, </a:t>
            </a:r>
            <a:r>
              <a:rPr lang="ru-RU" dirty="0" err="1"/>
              <a:t>координатасын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, </a:t>
            </a:r>
            <a:r>
              <a:rPr lang="ru-RU" dirty="0" err="1"/>
              <a:t>картаға</a:t>
            </a:r>
            <a:r>
              <a:rPr lang="ru-RU" dirty="0"/>
              <a:t> </a:t>
            </a:r>
            <a:r>
              <a:rPr lang="ru-RU" dirty="0" err="1"/>
              <a:t>түсіру</a:t>
            </a:r>
            <a:r>
              <a:rPr lang="ru-RU" dirty="0"/>
              <a:t> </a:t>
            </a:r>
            <a:r>
              <a:rPr lang="ru-RU" dirty="0" err="1"/>
              <a:t>жұмыстары</a:t>
            </a:r>
            <a:r>
              <a:rPr lang="ru-RU" dirty="0"/>
              <a:t> </a:t>
            </a:r>
            <a:r>
              <a:rPr lang="ru-RU" dirty="0" err="1"/>
              <a:t>зерттеудің</a:t>
            </a:r>
            <a:r>
              <a:rPr lang="ru-RU" dirty="0"/>
              <a:t> </a:t>
            </a:r>
            <a:r>
              <a:rPr lang="ru-RU" dirty="0" err="1"/>
              <a:t>картографиялық</a:t>
            </a:r>
            <a:r>
              <a:rPr lang="ru-RU" dirty="0"/>
              <a:t> </a:t>
            </a:r>
            <a:r>
              <a:rPr lang="ru-RU" dirty="0" err="1"/>
              <a:t>әдісі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асырылады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880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Классикалық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картографияның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ескерілмей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сызылған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сызбалар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Анимациялық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карта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Анаморфты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карта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Картоид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Білгенің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карталармен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сызбалар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картосхемалар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картографияның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Картоид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картографияның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ескерілмей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сызбалар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картографиялық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проекциясыз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Картоид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көзбен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жеделдетеді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аумақтылық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тәуелділіктің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себеп-салдарын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ұқсас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құбылыстарды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209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бөлігінен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тармақ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тармақшаларда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графикалық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түрінде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жазылатын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картаның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/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Картоид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Анаморфты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карта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Менталды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карта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Анимациялық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карта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Білгенің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Менталды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карталардың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қағидалары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картаны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белсендіреді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қабілетінде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нақтылықты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қалыптастырады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ыңғайлы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оқуға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картаны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дамытады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Менталды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карта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географиялық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түрінде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оқудың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Құрылымның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бөлігінде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идея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орналасады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бөлігінен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тармақ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тарайды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тармақшаларда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графикалық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мәтін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түрінде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жазылады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0405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РЕФЛЕКСИЯ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5560" y="2060849"/>
            <a:ext cx="2808312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БІЛЕМІН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39816" y="3212977"/>
            <a:ext cx="2478564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kk-KZ" sz="4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БІЛДІМ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19936" y="4509121"/>
            <a:ext cx="4631974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kk-KZ" sz="4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БІЛГІМ КЕЛЕДІ</a:t>
            </a:r>
          </a:p>
        </p:txBody>
      </p:sp>
    </p:spTree>
    <p:extLst>
      <p:ext uri="{BB962C8B-B14F-4D97-AF65-F5344CB8AC3E}">
        <p14:creationId xmlns:p14="http://schemas.microsoft.com/office/powerpoint/2010/main" val="374763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Сабақтың</a:t>
            </a:r>
            <a:r>
              <a:rPr lang="ru-RU" b="1" dirty="0"/>
              <a:t> </a:t>
            </a:r>
            <a:r>
              <a:rPr lang="ru-RU" b="1" dirty="0" err="1"/>
              <a:t>мазмұны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Рисунок 9" descr="https://onlinemektep.net/upload/online_mektep/lesson/79887f82210e38cefb9e70f4e80c5003/6.jpg?v16317797490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497092"/>
            <a:ext cx="2833255" cy="208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8" descr="https://onlinemektep.net/upload/online_mektep/lesson/79887f82210e38cefb9e70f4e80c5003/2.png?v16317797490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892" y="1233488"/>
            <a:ext cx="2946687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7" descr="https://onlinemektep.net/upload/online_mektep/lesson/79887f82210e38cefb9e70f4e80c5003/3.png?v16317797490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982" y="1105333"/>
            <a:ext cx="3522517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01090" y="3517186"/>
            <a:ext cx="8880765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Заманауи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картографиялық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әдістер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1-сабақ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Географиялық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алудың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тәсілін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географиялық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әдістері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атайды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Географиядағы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дәстүрлі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заманауи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әдістері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жіктеледі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Дәстүрлі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әдістері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далалық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жұмыстары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салыстыру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тарихын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картаға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түсіруімен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ерекшеленсе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заманауи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географиялық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әдістері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технологияларды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қолдануымен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ерекшеленеді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762500"/>
            <a:ext cx="12192000" cy="0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7353300"/>
            <a:ext cx="12192000" cy="0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470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err="1"/>
              <a:t>Заманауи</a:t>
            </a:r>
            <a:r>
              <a:rPr lang="ru-RU" u="sng" dirty="0"/>
              <a:t> </a:t>
            </a:r>
            <a:r>
              <a:rPr lang="ru-RU" u="sng" dirty="0" err="1"/>
              <a:t>картографиялық</a:t>
            </a:r>
            <a:r>
              <a:rPr lang="ru-RU" u="sng" dirty="0"/>
              <a:t> </a:t>
            </a:r>
            <a:r>
              <a:rPr lang="ru-RU" u="sng" dirty="0" err="1"/>
              <a:t>әдістер</a:t>
            </a:r>
            <a:endParaRPr lang="ru-RU" dirty="0"/>
          </a:p>
        </p:txBody>
      </p:sp>
      <p:pic>
        <p:nvPicPr>
          <p:cNvPr id="4" name="Объект 3" descr="https://onlinemektep.net/upload/online_mektep/lesson/79887f82210e38cefb9e70f4e80c5003/4.png?v163177974907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85095"/>
            <a:ext cx="5216236" cy="3835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onlinemektep.net/upload/online_mektep/lesson/79887f82210e38cefb9e70f4e80c5003/5.png?v163177974907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673" y="2385094"/>
            <a:ext cx="5036127" cy="36970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399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err="1" smtClean="0"/>
              <a:t>Заманауи</a:t>
            </a:r>
            <a:r>
              <a:rPr lang="ru-RU" u="sng" dirty="0" smtClean="0"/>
              <a:t> </a:t>
            </a:r>
            <a:r>
              <a:rPr lang="ru-RU" u="sng" dirty="0" err="1" smtClean="0"/>
              <a:t>картографиялық</a:t>
            </a:r>
            <a:r>
              <a:rPr lang="ru-RU" u="sng" dirty="0" smtClean="0"/>
              <a:t> </a:t>
            </a:r>
            <a:r>
              <a:rPr lang="ru-RU" u="sng" dirty="0" err="1" smtClean="0"/>
              <a:t>әдістер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/>
              <a:t> </a:t>
            </a:r>
            <a:r>
              <a:rPr lang="ru-RU" dirty="0" err="1"/>
              <a:t>ғылымның</a:t>
            </a:r>
            <a:r>
              <a:rPr lang="ru-RU" dirty="0"/>
              <a:t>, </a:t>
            </a:r>
            <a:r>
              <a:rPr lang="ru-RU" dirty="0" err="1"/>
              <a:t>технологияның</a:t>
            </a:r>
            <a:r>
              <a:rPr lang="ru-RU" dirty="0"/>
              <a:t>, </a:t>
            </a:r>
            <a:r>
              <a:rPr lang="ru-RU" dirty="0" err="1"/>
              <a:t>қоғамның</a:t>
            </a:r>
            <a:r>
              <a:rPr lang="ru-RU" dirty="0"/>
              <a:t> </a:t>
            </a:r>
            <a:r>
              <a:rPr lang="ru-RU" dirty="0" err="1"/>
              <a:t>дамуына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дамып</a:t>
            </a:r>
            <a:r>
              <a:rPr lang="ru-RU" dirty="0"/>
              <a:t>, </a:t>
            </a:r>
            <a:r>
              <a:rPr lang="ru-RU" dirty="0" err="1"/>
              <a:t>өзгереді</a:t>
            </a:r>
            <a:r>
              <a:rPr lang="ru-RU" dirty="0"/>
              <a:t>.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сараптама</a:t>
            </a:r>
            <a:r>
              <a:rPr lang="ru-RU" dirty="0"/>
              <a:t> </a:t>
            </a:r>
            <a:r>
              <a:rPr lang="ru-RU" dirty="0" err="1"/>
              <a:t>әдісі</a:t>
            </a:r>
            <a:r>
              <a:rPr lang="ru-RU" dirty="0"/>
              <a:t>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ертеден</a:t>
            </a:r>
            <a:r>
              <a:rPr lang="ru-RU" dirty="0"/>
              <a:t> </a:t>
            </a:r>
            <a:r>
              <a:rPr lang="ru-RU" dirty="0" err="1"/>
              <a:t>қолданылатын</a:t>
            </a:r>
            <a:r>
              <a:rPr lang="ru-RU" dirty="0"/>
              <a:t> </a:t>
            </a:r>
            <a:r>
              <a:rPr lang="ru-RU" dirty="0" err="1"/>
              <a:t>әдістің</a:t>
            </a:r>
            <a:r>
              <a:rPr lang="ru-RU" dirty="0"/>
              <a:t> </a:t>
            </a:r>
            <a:r>
              <a:rPr lang="ru-RU" dirty="0" err="1"/>
              <a:t>бірі</a:t>
            </a:r>
            <a:r>
              <a:rPr lang="ru-RU" dirty="0"/>
              <a:t> – </a:t>
            </a:r>
            <a:r>
              <a:rPr lang="ru-RU" dirty="0" err="1"/>
              <a:t>картографиялық</a:t>
            </a:r>
            <a:r>
              <a:rPr lang="ru-RU" dirty="0"/>
              <a:t> </a:t>
            </a:r>
            <a:r>
              <a:rPr lang="ru-RU" dirty="0" err="1"/>
              <a:t>әдіс</a:t>
            </a:r>
            <a:r>
              <a:rPr lang="ru-RU" dirty="0"/>
              <a:t>. </a:t>
            </a:r>
            <a:r>
              <a:rPr lang="ru-RU" dirty="0" err="1"/>
              <a:t>Картадан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 </a:t>
            </a:r>
            <a:r>
              <a:rPr lang="ru-RU" dirty="0" err="1"/>
              <a:t>ақпаратты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, </a:t>
            </a:r>
            <a:r>
              <a:rPr lang="ru-RU" dirty="0" err="1"/>
              <a:t>картаны</a:t>
            </a:r>
            <a:r>
              <a:rPr lang="ru-RU" dirty="0"/>
              <a:t> </a:t>
            </a:r>
            <a:r>
              <a:rPr lang="ru-RU" dirty="0" err="1"/>
              <a:t>құрастыру</a:t>
            </a:r>
            <a:r>
              <a:rPr lang="ru-RU" dirty="0"/>
              <a:t>, карта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нысанды</a:t>
            </a:r>
            <a:r>
              <a:rPr lang="ru-RU" dirty="0"/>
              <a:t> табу, </a:t>
            </a:r>
            <a:r>
              <a:rPr lang="ru-RU" dirty="0" err="1"/>
              <a:t>координатасын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, </a:t>
            </a:r>
            <a:r>
              <a:rPr lang="ru-RU" dirty="0" err="1"/>
              <a:t>картаға</a:t>
            </a:r>
            <a:r>
              <a:rPr lang="ru-RU" dirty="0"/>
              <a:t> </a:t>
            </a:r>
            <a:r>
              <a:rPr lang="ru-RU" dirty="0" err="1"/>
              <a:t>түсіру</a:t>
            </a:r>
            <a:r>
              <a:rPr lang="ru-RU" dirty="0"/>
              <a:t> </a:t>
            </a:r>
            <a:r>
              <a:rPr lang="ru-RU" dirty="0" err="1"/>
              <a:t>жұмыстары</a:t>
            </a:r>
            <a:r>
              <a:rPr lang="ru-RU" dirty="0"/>
              <a:t> </a:t>
            </a:r>
            <a:r>
              <a:rPr lang="ru-RU" dirty="0" err="1"/>
              <a:t>зерттеудің</a:t>
            </a:r>
            <a:r>
              <a:rPr lang="ru-RU" dirty="0"/>
              <a:t> </a:t>
            </a:r>
            <a:r>
              <a:rPr lang="ru-RU" b="1" i="1" dirty="0" err="1"/>
              <a:t>картографиялық</a:t>
            </a:r>
            <a:r>
              <a:rPr lang="ru-RU" b="1" i="1" dirty="0"/>
              <a:t> </a:t>
            </a:r>
            <a:r>
              <a:rPr lang="ru-RU" b="1" i="1" dirty="0" err="1"/>
              <a:t>әдісі</a:t>
            </a:r>
            <a:r>
              <a:rPr lang="ru-RU" dirty="0"/>
              <a:t> 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асырылады</a:t>
            </a:r>
            <a:r>
              <a:rPr lang="ru-RU" dirty="0"/>
              <a:t>.</a:t>
            </a:r>
          </a:p>
          <a:p>
            <a:r>
              <a:rPr lang="ru-RU" dirty="0"/>
              <a:t>XIX-XX </a:t>
            </a:r>
            <a:r>
              <a:rPr lang="ru-RU" dirty="0" err="1"/>
              <a:t>ғасырдың</a:t>
            </a:r>
            <a:r>
              <a:rPr lang="ru-RU" dirty="0"/>
              <a:t> </a:t>
            </a:r>
            <a:r>
              <a:rPr lang="ru-RU" dirty="0" err="1"/>
              <a:t>басында</a:t>
            </a:r>
            <a:r>
              <a:rPr lang="ru-RU" dirty="0"/>
              <a:t> </a:t>
            </a:r>
            <a:r>
              <a:rPr lang="ru-RU" dirty="0" err="1"/>
              <a:t>картографиялық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әдісі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ғалымның</a:t>
            </a:r>
            <a:r>
              <a:rPr lang="ru-RU" dirty="0"/>
              <a:t> </a:t>
            </a:r>
            <a:r>
              <a:rPr lang="ru-RU" dirty="0" err="1"/>
              <a:t>ғылыми</a:t>
            </a:r>
            <a:r>
              <a:rPr lang="ru-RU" dirty="0"/>
              <a:t> </a:t>
            </a:r>
            <a:r>
              <a:rPr lang="ru-RU" dirty="0" err="1"/>
              <a:t>еңбектері</a:t>
            </a:r>
            <a:r>
              <a:rPr lang="ru-RU" dirty="0"/>
              <a:t> </a:t>
            </a:r>
            <a:r>
              <a:rPr lang="ru-RU" dirty="0" err="1"/>
              <a:t>нәтижесінде</a:t>
            </a:r>
            <a:r>
              <a:rPr lang="ru-RU" dirty="0"/>
              <a:t> </a:t>
            </a:r>
            <a:r>
              <a:rPr lang="ru-RU" dirty="0" err="1"/>
              <a:t>одан</a:t>
            </a:r>
            <a:r>
              <a:rPr lang="ru-RU" dirty="0"/>
              <a:t> </a:t>
            </a:r>
            <a:r>
              <a:rPr lang="ru-RU" dirty="0" err="1"/>
              <a:t>әрі</a:t>
            </a:r>
            <a:r>
              <a:rPr lang="ru-RU" dirty="0"/>
              <a:t> </a:t>
            </a:r>
            <a:r>
              <a:rPr lang="ru-RU" dirty="0" err="1"/>
              <a:t>дамыды</a:t>
            </a:r>
            <a:r>
              <a:rPr lang="ru-RU" dirty="0"/>
              <a:t>. А. </a:t>
            </a:r>
            <a:r>
              <a:rPr lang="ru-RU" dirty="0" err="1"/>
              <a:t>Вегенер</a:t>
            </a:r>
            <a:r>
              <a:rPr lang="ru-RU" dirty="0"/>
              <a:t> оны 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err="1"/>
              <a:t>литосфералық</a:t>
            </a:r>
            <a:r>
              <a:rPr lang="ru-RU" dirty="0"/>
              <a:t> </a:t>
            </a:r>
            <a:r>
              <a:rPr lang="ru-RU" dirty="0" err="1"/>
              <a:t>тақталар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құрлықтық</a:t>
            </a:r>
            <a:r>
              <a:rPr lang="ru-RU" dirty="0"/>
              <a:t> дрейф </a:t>
            </a:r>
            <a:r>
              <a:rPr lang="ru-RU" dirty="0" err="1"/>
              <a:t>идеясын</a:t>
            </a:r>
            <a:r>
              <a:rPr lang="ru-RU" dirty="0"/>
              <a:t> </a:t>
            </a:r>
            <a:r>
              <a:rPr lang="ru-RU" dirty="0" err="1"/>
              <a:t>құрастырғанда</a:t>
            </a:r>
            <a:r>
              <a:rPr lang="ru-RU" dirty="0"/>
              <a:t> </a:t>
            </a:r>
            <a:r>
              <a:rPr lang="ru-RU" dirty="0" err="1"/>
              <a:t>қолданды</a:t>
            </a:r>
            <a:r>
              <a:rPr lang="ru-RU" dirty="0"/>
              <a:t>, ал А. Гумбольдт </a:t>
            </a:r>
            <a:r>
              <a:rPr lang="ru-RU" dirty="0" err="1"/>
              <a:t>картада</a:t>
            </a:r>
            <a:r>
              <a:rPr lang="ru-RU" dirty="0"/>
              <a:t> </a:t>
            </a:r>
            <a:r>
              <a:rPr lang="ru-RU" dirty="0" err="1"/>
              <a:t>жылудың</a:t>
            </a:r>
            <a:r>
              <a:rPr lang="ru-RU" dirty="0"/>
              <a:t> </a:t>
            </a:r>
            <a:r>
              <a:rPr lang="ru-RU" dirty="0" err="1"/>
              <a:t>таралуын</a:t>
            </a:r>
            <a:r>
              <a:rPr lang="ru-RU" dirty="0"/>
              <a:t> </a:t>
            </a:r>
            <a:r>
              <a:rPr lang="ru-RU" dirty="0" err="1"/>
              <a:t>бейнелеуге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«</a:t>
            </a:r>
            <a:r>
              <a:rPr lang="ru-RU" dirty="0" err="1"/>
              <a:t>изотермалар</a:t>
            </a:r>
            <a:r>
              <a:rPr lang="ru-RU" dirty="0"/>
              <a:t>» </a:t>
            </a:r>
            <a:r>
              <a:rPr lang="ru-RU" dirty="0" err="1"/>
              <a:t>терминін</a:t>
            </a:r>
            <a:r>
              <a:rPr lang="ru-RU" dirty="0"/>
              <a:t> </a:t>
            </a:r>
            <a:r>
              <a:rPr lang="ru-RU" dirty="0" err="1"/>
              <a:t>енгізді</a:t>
            </a:r>
            <a:r>
              <a:rPr lang="ru-RU" dirty="0"/>
              <a:t>. </a:t>
            </a:r>
            <a:r>
              <a:rPr lang="ru-RU" dirty="0" err="1"/>
              <a:t>Картографиялық</a:t>
            </a:r>
            <a:r>
              <a:rPr lang="ru-RU" dirty="0"/>
              <a:t> </a:t>
            </a:r>
            <a:r>
              <a:rPr lang="ru-RU" dirty="0" err="1"/>
              <a:t>әдіс</a:t>
            </a:r>
            <a:r>
              <a:rPr lang="ru-RU" dirty="0"/>
              <a:t> </a:t>
            </a:r>
            <a:r>
              <a:rPr lang="ru-RU" dirty="0" err="1"/>
              <a:t>осылай</a:t>
            </a:r>
            <a:r>
              <a:rPr lang="ru-RU" dirty="0"/>
              <a:t> </a:t>
            </a:r>
            <a:r>
              <a:rPr lang="ru-RU" dirty="0" err="1"/>
              <a:t>қалыптасып</a:t>
            </a:r>
            <a:r>
              <a:rPr lang="ru-RU" dirty="0"/>
              <a:t>, </a:t>
            </a:r>
            <a:r>
              <a:rPr lang="ru-RU" dirty="0" err="1"/>
              <a:t>толықтырылып</a:t>
            </a:r>
            <a:r>
              <a:rPr lang="ru-RU" dirty="0"/>
              <a:t>, </a:t>
            </a:r>
            <a:r>
              <a:rPr lang="ru-RU" dirty="0" err="1"/>
              <a:t>тереңдетілді</a:t>
            </a:r>
            <a:r>
              <a:rPr lang="ru-RU" dirty="0"/>
              <a:t>. </a:t>
            </a:r>
            <a:r>
              <a:rPr lang="ru-RU" dirty="0" err="1"/>
              <a:t>Н.Н.Баранский</a:t>
            </a:r>
            <a:r>
              <a:rPr lang="ru-RU" dirty="0"/>
              <a:t> </a:t>
            </a:r>
            <a:r>
              <a:rPr lang="ru-RU" dirty="0" err="1"/>
              <a:t>картографиялық</a:t>
            </a:r>
            <a:r>
              <a:rPr lang="ru-RU" dirty="0"/>
              <a:t> </a:t>
            </a:r>
            <a:r>
              <a:rPr lang="ru-RU" dirty="0" err="1"/>
              <a:t>әдістің</a:t>
            </a:r>
            <a:r>
              <a:rPr lang="ru-RU" dirty="0"/>
              <a:t> география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маңыздылығы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: «Карта – </a:t>
            </a:r>
            <a:r>
              <a:rPr lang="ru-RU" dirty="0" err="1"/>
              <a:t>географияның</a:t>
            </a:r>
            <a:r>
              <a:rPr lang="ru-RU" dirty="0"/>
              <a:t> альфа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омегасы</a:t>
            </a:r>
            <a:r>
              <a:rPr lang="ru-RU" dirty="0"/>
              <a:t>, </a:t>
            </a:r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бастапқы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соңғы</a:t>
            </a:r>
            <a:r>
              <a:rPr lang="ru-RU" dirty="0"/>
              <a:t> </a:t>
            </a:r>
            <a:r>
              <a:rPr lang="ru-RU" dirty="0" err="1"/>
              <a:t>кезеңі</a:t>
            </a:r>
            <a:r>
              <a:rPr lang="ru-RU" dirty="0"/>
              <a:t>», –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айтқан</a:t>
            </a:r>
            <a:r>
              <a:rPr lang="ru-RU" dirty="0"/>
              <a:t>.</a:t>
            </a:r>
          </a:p>
          <a:p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заманғы</a:t>
            </a:r>
            <a:r>
              <a:rPr lang="ru-RU" dirty="0"/>
              <a:t> </a:t>
            </a:r>
            <a:r>
              <a:rPr lang="ru-RU" dirty="0" err="1"/>
              <a:t>картографиялық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әдісі</a:t>
            </a:r>
            <a:r>
              <a:rPr lang="ru-RU" dirty="0"/>
              <a:t> </a:t>
            </a:r>
            <a:r>
              <a:rPr lang="ru-RU" dirty="0" err="1"/>
              <a:t>алуан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нысанды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сандық</a:t>
            </a:r>
            <a:r>
              <a:rPr lang="ru-RU" dirty="0"/>
              <a:t> </a:t>
            </a:r>
            <a:r>
              <a:rPr lang="ru-RU" dirty="0" err="1"/>
              <a:t>сипатын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, </a:t>
            </a:r>
            <a:r>
              <a:rPr lang="ru-RU" dirty="0" err="1"/>
              <a:t>кеңістікте</a:t>
            </a:r>
            <a:r>
              <a:rPr lang="ru-RU" dirty="0"/>
              <a:t> </a:t>
            </a:r>
            <a:r>
              <a:rPr lang="ru-RU" dirty="0" err="1"/>
              <a:t>орналастыру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тәсілдерді</a:t>
            </a:r>
            <a:r>
              <a:rPr lang="ru-RU" dirty="0"/>
              <a:t> </a:t>
            </a:r>
            <a:r>
              <a:rPr lang="ru-RU" dirty="0" err="1"/>
              <a:t>қолданады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650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К.А. </a:t>
            </a:r>
            <a:r>
              <a:rPr lang="ru-RU" b="1" i="1" dirty="0" err="1"/>
              <a:t>Салищев</a:t>
            </a:r>
            <a:r>
              <a:rPr lang="ru-RU" b="1" i="1" dirty="0"/>
              <a:t> </a:t>
            </a:r>
            <a:r>
              <a:rPr lang="ru-RU" b="1" i="1" dirty="0" err="1"/>
              <a:t>бойынша</a:t>
            </a:r>
            <a:r>
              <a:rPr lang="ru-RU" b="1" i="1" dirty="0"/>
              <a:t> </a:t>
            </a:r>
            <a:r>
              <a:rPr lang="ru-RU" b="1" i="1" dirty="0" err="1"/>
              <a:t>картаны</a:t>
            </a:r>
            <a:r>
              <a:rPr lang="ru-RU" b="1" i="1" dirty="0"/>
              <a:t> </a:t>
            </a:r>
            <a:r>
              <a:rPr lang="ru-RU" b="1" i="1" dirty="0" err="1"/>
              <a:t>пайдалану</a:t>
            </a:r>
            <a:r>
              <a:rPr lang="ru-RU" b="1" i="1" dirty="0"/>
              <a:t> </a:t>
            </a:r>
            <a:r>
              <a:rPr lang="ru-RU" b="1" i="1" dirty="0" err="1"/>
              <a:t>тәсілдері</a:t>
            </a:r>
            <a:r>
              <a:rPr lang="ru-RU" b="1" i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err="1"/>
              <a:t>Карталарды</a:t>
            </a:r>
            <a:r>
              <a:rPr lang="ru-RU" dirty="0"/>
              <a:t> </a:t>
            </a:r>
            <a:r>
              <a:rPr lang="ru-RU" dirty="0" err="1"/>
              <a:t>визуалды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 (</a:t>
            </a:r>
            <a:r>
              <a:rPr lang="ru-RU" dirty="0" err="1"/>
              <a:t>объектілер</a:t>
            </a:r>
            <a:r>
              <a:rPr lang="ru-RU" dirty="0"/>
              <a:t> мен </a:t>
            </a:r>
            <a:r>
              <a:rPr lang="ru-RU" dirty="0" err="1"/>
              <a:t>құбылыстардың</a:t>
            </a:r>
            <a:r>
              <a:rPr lang="ru-RU" dirty="0"/>
              <a:t> </a:t>
            </a:r>
            <a:r>
              <a:rPr lang="ru-RU" dirty="0" err="1"/>
              <a:t>орналасуын</a:t>
            </a:r>
            <a:r>
              <a:rPr lang="ru-RU" dirty="0"/>
              <a:t> </a:t>
            </a:r>
            <a:r>
              <a:rPr lang="ru-RU" dirty="0" err="1"/>
              <a:t>көзбен</a:t>
            </a:r>
            <a:r>
              <a:rPr lang="ru-RU" dirty="0"/>
              <a:t> </a:t>
            </a:r>
            <a:r>
              <a:rPr lang="ru-RU" dirty="0" err="1"/>
              <a:t>шолу</a:t>
            </a:r>
            <a:r>
              <a:rPr lang="ru-RU" dirty="0"/>
              <a:t>);</a:t>
            </a:r>
          </a:p>
          <a:p>
            <a:pPr lvl="0"/>
            <a:r>
              <a:rPr lang="ru-RU" dirty="0" err="1"/>
              <a:t>Карталарды</a:t>
            </a:r>
            <a:r>
              <a:rPr lang="ru-RU" dirty="0"/>
              <a:t> </a:t>
            </a:r>
            <a:r>
              <a:rPr lang="ru-RU" dirty="0" err="1"/>
              <a:t>картометриялық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 (</a:t>
            </a:r>
            <a:r>
              <a:rPr lang="ru-RU" dirty="0" err="1"/>
              <a:t>қашықтықтар</a:t>
            </a:r>
            <a:r>
              <a:rPr lang="ru-RU" dirty="0"/>
              <a:t>, </a:t>
            </a:r>
            <a:r>
              <a:rPr lang="ru-RU" dirty="0" err="1"/>
              <a:t>аудандар</a:t>
            </a:r>
            <a:r>
              <a:rPr lang="ru-RU" dirty="0"/>
              <a:t>, </a:t>
            </a:r>
            <a:r>
              <a:rPr lang="ru-RU" dirty="0" err="1"/>
              <a:t>координаттар</a:t>
            </a:r>
            <a:r>
              <a:rPr lang="ru-RU" dirty="0"/>
              <a:t>, </a:t>
            </a:r>
            <a:r>
              <a:rPr lang="ru-RU" dirty="0" err="1"/>
              <a:t>биіктіктер</a:t>
            </a:r>
            <a:r>
              <a:rPr lang="ru-RU" dirty="0"/>
              <a:t>, </a:t>
            </a:r>
            <a:r>
              <a:rPr lang="ru-RU" dirty="0" err="1"/>
              <a:t>тереңдіктер</a:t>
            </a:r>
            <a:r>
              <a:rPr lang="ru-RU" dirty="0"/>
              <a:t>, </a:t>
            </a:r>
            <a:r>
              <a:rPr lang="ru-RU" dirty="0" err="1"/>
              <a:t>ұзындықтар</a:t>
            </a:r>
            <a:r>
              <a:rPr lang="ru-RU" dirty="0"/>
              <a:t>, </a:t>
            </a:r>
            <a:r>
              <a:rPr lang="ru-RU" dirty="0" err="1"/>
              <a:t>көлемдер</a:t>
            </a:r>
            <a:r>
              <a:rPr lang="ru-RU" dirty="0"/>
              <a:t>, </a:t>
            </a:r>
            <a:r>
              <a:rPr lang="ru-RU" dirty="0" err="1"/>
              <a:t>бағыттар</a:t>
            </a:r>
            <a:r>
              <a:rPr lang="ru-RU" dirty="0"/>
              <a:t> </a:t>
            </a:r>
            <a:r>
              <a:rPr lang="ru-RU" dirty="0" err="1"/>
              <a:t>карталарымен</a:t>
            </a:r>
            <a:r>
              <a:rPr lang="ru-RU" dirty="0"/>
              <a:t> </a:t>
            </a:r>
            <a:r>
              <a:rPr lang="ru-RU" dirty="0" err="1"/>
              <a:t>өлшеу</a:t>
            </a:r>
            <a:r>
              <a:rPr lang="ru-RU" dirty="0"/>
              <a:t>);</a:t>
            </a:r>
          </a:p>
          <a:p>
            <a:pPr lvl="0"/>
            <a:r>
              <a:rPr lang="ru-RU" dirty="0" err="1"/>
              <a:t>Карталарға</a:t>
            </a:r>
            <a:r>
              <a:rPr lang="ru-RU" dirty="0"/>
              <a:t> </a:t>
            </a:r>
            <a:r>
              <a:rPr lang="ru-RU" dirty="0" err="1"/>
              <a:t>графикалық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 (</a:t>
            </a:r>
            <a:r>
              <a:rPr lang="ru-RU" dirty="0" err="1"/>
              <a:t>кеңістіктік</a:t>
            </a:r>
            <a:r>
              <a:rPr lang="ru-RU" dirty="0"/>
              <a:t> </a:t>
            </a:r>
            <a:r>
              <a:rPr lang="ru-RU" dirty="0" err="1"/>
              <a:t>профильдерді</a:t>
            </a:r>
            <a:r>
              <a:rPr lang="ru-RU" dirty="0"/>
              <a:t> </a:t>
            </a:r>
            <a:r>
              <a:rPr lang="ru-RU" dirty="0" err="1"/>
              <a:t>дайындауда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);</a:t>
            </a:r>
          </a:p>
          <a:p>
            <a:pPr lvl="0"/>
            <a:r>
              <a:rPr lang="ru-RU" dirty="0" err="1"/>
              <a:t>Карталарды</a:t>
            </a:r>
            <a:r>
              <a:rPr lang="ru-RU" dirty="0"/>
              <a:t> </a:t>
            </a:r>
            <a:r>
              <a:rPr lang="ru-RU" dirty="0" err="1"/>
              <a:t>статистикалық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 (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құбылыстарды</a:t>
            </a:r>
            <a:r>
              <a:rPr lang="ru-RU" dirty="0"/>
              <a:t> </a:t>
            </a:r>
            <a:r>
              <a:rPr lang="ru-RU" dirty="0" err="1"/>
              <a:t>салыстыруға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байланысын</a:t>
            </a:r>
            <a:r>
              <a:rPr lang="ru-RU" dirty="0"/>
              <a:t> </a:t>
            </a:r>
            <a:r>
              <a:rPr lang="ru-RU" dirty="0" err="1"/>
              <a:t>зерттеуге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);</a:t>
            </a:r>
          </a:p>
          <a:p>
            <a:pPr lvl="0"/>
            <a:r>
              <a:rPr lang="ru-RU" dirty="0" err="1"/>
              <a:t>Карталарды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болжамдарын</a:t>
            </a:r>
            <a:r>
              <a:rPr lang="ru-RU" dirty="0"/>
              <a:t> </a:t>
            </a:r>
            <a:r>
              <a:rPr lang="ru-RU" dirty="0" err="1"/>
              <a:t>өлшеу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 (</a:t>
            </a:r>
            <a:r>
              <a:rPr lang="ru-RU" dirty="0" err="1"/>
              <a:t>мысалы</a:t>
            </a:r>
            <a:r>
              <a:rPr lang="ru-RU" dirty="0"/>
              <a:t> </a:t>
            </a:r>
            <a:r>
              <a:rPr lang="ru-RU" dirty="0" err="1"/>
              <a:t>демографиялық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экономикалық</a:t>
            </a:r>
            <a:r>
              <a:rPr lang="ru-RU" dirty="0"/>
              <a:t> </a:t>
            </a:r>
            <a:r>
              <a:rPr lang="ru-RU" dirty="0" err="1"/>
              <a:t>құбылысты</a:t>
            </a:r>
            <a:r>
              <a:rPr lang="ru-RU" dirty="0"/>
              <a:t> </a:t>
            </a:r>
            <a:r>
              <a:rPr lang="ru-RU" dirty="0" err="1"/>
              <a:t>жақсы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);</a:t>
            </a:r>
          </a:p>
          <a:p>
            <a:pPr lvl="0"/>
            <a:r>
              <a:rPr lang="ru-RU" dirty="0" err="1"/>
              <a:t>Карталарды</a:t>
            </a:r>
            <a:r>
              <a:rPr lang="ru-RU" dirty="0"/>
              <a:t> </a:t>
            </a:r>
            <a:r>
              <a:rPr lang="ru-RU" dirty="0" err="1"/>
              <a:t>математикалық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 (карта </a:t>
            </a:r>
            <a:r>
              <a:rPr lang="ru-RU" dirty="0" err="1"/>
              <a:t>математикалық</a:t>
            </a:r>
            <a:r>
              <a:rPr lang="ru-RU" dirty="0"/>
              <a:t> </a:t>
            </a:r>
            <a:r>
              <a:rPr lang="ru-RU" dirty="0" err="1"/>
              <a:t>үлгілеу</a:t>
            </a:r>
            <a:r>
              <a:rPr lang="ru-RU" dirty="0"/>
              <a:t> </a:t>
            </a:r>
            <a:r>
              <a:rPr lang="ru-RU" dirty="0" err="1"/>
              <a:t>түсінігімен</a:t>
            </a:r>
            <a:r>
              <a:rPr lang="ru-RU" dirty="0"/>
              <a:t> </a:t>
            </a:r>
            <a:r>
              <a:rPr lang="ru-RU" dirty="0" err="1"/>
              <a:t>тығыз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591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Картаны </a:t>
            </a:r>
            <a:r>
              <a:rPr lang="ru-RU" b="1" i="1" dirty="0" err="1"/>
              <a:t>талдауда</a:t>
            </a:r>
            <a:r>
              <a:rPr lang="ru-RU" b="1" i="1" dirty="0"/>
              <a:t> </a:t>
            </a:r>
            <a:r>
              <a:rPr lang="ru-RU" b="1" i="1" dirty="0" err="1"/>
              <a:t>негізгі</a:t>
            </a:r>
            <a:r>
              <a:rPr lang="ru-RU" b="1" i="1" dirty="0"/>
              <a:t> 4 </a:t>
            </a:r>
            <a:r>
              <a:rPr lang="ru-RU" b="1" i="1" dirty="0" err="1"/>
              <a:t>тәсіл</a:t>
            </a:r>
            <a:r>
              <a:rPr lang="ru-RU" b="1" i="1" dirty="0"/>
              <a:t> </a:t>
            </a:r>
            <a:r>
              <a:rPr lang="ru-RU" b="1" i="1" dirty="0" err="1"/>
              <a:t>қолданылады</a:t>
            </a:r>
            <a:r>
              <a:rPr lang="ru-RU" b="1" i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Карта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картада</a:t>
            </a:r>
            <a:r>
              <a:rPr lang="ru-RU" dirty="0"/>
              <a:t> </a:t>
            </a:r>
            <a:r>
              <a:rPr lang="ru-RU" dirty="0" err="1"/>
              <a:t>бейнеленген</a:t>
            </a:r>
            <a:r>
              <a:rPr lang="ru-RU" dirty="0"/>
              <a:t> </a:t>
            </a:r>
            <a:r>
              <a:rPr lang="ru-RU" dirty="0" err="1"/>
              <a:t>құбылыстарды</a:t>
            </a:r>
            <a:r>
              <a:rPr lang="ru-RU" dirty="0"/>
              <a:t> </a:t>
            </a:r>
            <a:r>
              <a:rPr lang="ru-RU" dirty="0" err="1"/>
              <a:t>сапалы</a:t>
            </a:r>
            <a:r>
              <a:rPr lang="ru-RU" dirty="0"/>
              <a:t> </a:t>
            </a:r>
            <a:r>
              <a:rPr lang="ru-RU" dirty="0" err="1"/>
              <a:t>сипаттау</a:t>
            </a:r>
            <a:r>
              <a:rPr lang="ru-RU" dirty="0"/>
              <a:t> </a:t>
            </a:r>
            <a:r>
              <a:rPr lang="ru-RU" dirty="0" err="1"/>
              <a:t>тәсілі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Картаны </a:t>
            </a:r>
            <a:r>
              <a:rPr lang="ru-RU" dirty="0" err="1"/>
              <a:t>графикалық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тәсілі</a:t>
            </a:r>
            <a:r>
              <a:rPr lang="ru-RU" dirty="0"/>
              <a:t>,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екі-үш</a:t>
            </a:r>
            <a:r>
              <a:rPr lang="ru-RU" dirty="0"/>
              <a:t> </a:t>
            </a:r>
            <a:r>
              <a:rPr lang="ru-RU" dirty="0" err="1"/>
              <a:t>өлшемді</a:t>
            </a:r>
            <a:r>
              <a:rPr lang="ru-RU" dirty="0"/>
              <a:t> </a:t>
            </a:r>
            <a:r>
              <a:rPr lang="ru-RU" dirty="0" err="1"/>
              <a:t>графиктер</a:t>
            </a:r>
            <a:r>
              <a:rPr lang="ru-RU" dirty="0"/>
              <a:t> мен </a:t>
            </a:r>
            <a:r>
              <a:rPr lang="ru-RU" dirty="0" err="1"/>
              <a:t>диаграммалар</a:t>
            </a:r>
            <a:r>
              <a:rPr lang="ru-RU" dirty="0"/>
              <a:t> </a:t>
            </a:r>
            <a:r>
              <a:rPr lang="ru-RU" dirty="0" err="1"/>
              <a:t>құрастыру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Графоаналитикалық</a:t>
            </a:r>
            <a:r>
              <a:rPr lang="ru-RU" dirty="0"/>
              <a:t> </a:t>
            </a:r>
            <a:r>
              <a:rPr lang="ru-RU" dirty="0" err="1"/>
              <a:t>тәсіл</a:t>
            </a:r>
            <a:r>
              <a:rPr lang="ru-RU" dirty="0"/>
              <a:t> карта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өлшемдер</a:t>
            </a:r>
            <a:r>
              <a:rPr lang="ru-RU" dirty="0"/>
              <a:t> </a:t>
            </a:r>
            <a:r>
              <a:rPr lang="ru-RU" dirty="0" err="1"/>
              <a:t>жүргізуге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Математикалық-картографиялық</a:t>
            </a:r>
            <a:r>
              <a:rPr lang="ru-RU" dirty="0"/>
              <a:t> </a:t>
            </a:r>
            <a:r>
              <a:rPr lang="ru-RU" dirty="0" err="1"/>
              <a:t>үлгілеу</a:t>
            </a:r>
            <a:r>
              <a:rPr lang="ru-RU" dirty="0"/>
              <a:t> </a:t>
            </a:r>
            <a:r>
              <a:rPr lang="ru-RU" dirty="0" err="1"/>
              <a:t>тәсілі</a:t>
            </a:r>
            <a:r>
              <a:rPr lang="ru-RU" dirty="0"/>
              <a:t> – </a:t>
            </a:r>
            <a:r>
              <a:rPr lang="ru-RU" dirty="0" err="1"/>
              <a:t>картографиялық</a:t>
            </a:r>
            <a:r>
              <a:rPr lang="ru-RU" dirty="0"/>
              <a:t> </a:t>
            </a:r>
            <a:r>
              <a:rPr lang="ru-RU" dirty="0" err="1"/>
              <a:t>конфигурацияны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көрсеткіштерді</a:t>
            </a:r>
            <a:r>
              <a:rPr lang="ru-RU" dirty="0"/>
              <a:t> </a:t>
            </a:r>
            <a:r>
              <a:rPr lang="ru-RU" dirty="0" err="1"/>
              <a:t>есептеу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үлгілер</a:t>
            </a:r>
            <a:r>
              <a:rPr lang="ru-RU" dirty="0"/>
              <a:t> </a:t>
            </a:r>
            <a:r>
              <a:rPr lang="ru-RU" dirty="0" err="1"/>
              <a:t>құру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500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err="1"/>
              <a:t>Басқа</a:t>
            </a:r>
            <a:r>
              <a:rPr lang="ru-RU" sz="2700" dirty="0"/>
              <a:t> </a:t>
            </a:r>
            <a:r>
              <a:rPr lang="ru-RU" sz="2700" dirty="0" err="1"/>
              <a:t>әдістер</a:t>
            </a:r>
            <a:r>
              <a:rPr lang="ru-RU" sz="2700" dirty="0"/>
              <a:t> </a:t>
            </a:r>
            <a:r>
              <a:rPr lang="ru-RU" sz="2700" dirty="0" err="1"/>
              <a:t>сияқты</a:t>
            </a:r>
            <a:r>
              <a:rPr lang="ru-RU" sz="2700" dirty="0"/>
              <a:t> </a:t>
            </a:r>
            <a:r>
              <a:rPr lang="ru-RU" sz="2700" dirty="0" err="1"/>
              <a:t>картографиялық</a:t>
            </a:r>
            <a:r>
              <a:rPr lang="ru-RU" sz="2700" dirty="0"/>
              <a:t> </a:t>
            </a:r>
            <a:r>
              <a:rPr lang="ru-RU" sz="2700" dirty="0" err="1"/>
              <a:t>әдіс</a:t>
            </a:r>
            <a:r>
              <a:rPr lang="ru-RU" sz="2700" dirty="0"/>
              <a:t> </a:t>
            </a:r>
            <a:r>
              <a:rPr lang="ru-RU" sz="2700" dirty="0" err="1"/>
              <a:t>үнемі</a:t>
            </a:r>
            <a:r>
              <a:rPr lang="ru-RU" sz="2700" dirty="0"/>
              <a:t> даму </a:t>
            </a:r>
            <a:r>
              <a:rPr lang="ru-RU" sz="2700" dirty="0" err="1"/>
              <a:t>және</a:t>
            </a:r>
            <a:r>
              <a:rPr lang="ru-RU" sz="2700" dirty="0"/>
              <a:t> </a:t>
            </a:r>
            <a:r>
              <a:rPr lang="ru-RU" sz="2700" dirty="0" err="1"/>
              <a:t>жетілу</a:t>
            </a:r>
            <a:r>
              <a:rPr lang="ru-RU" sz="2700" dirty="0"/>
              <a:t> </a:t>
            </a:r>
            <a:r>
              <a:rPr lang="ru-RU" sz="2700" dirty="0" err="1"/>
              <a:t>үстінде</a:t>
            </a:r>
            <a:r>
              <a:rPr lang="ru-RU" sz="2700" dirty="0"/>
              <a:t>. </a:t>
            </a:r>
            <a:r>
              <a:rPr lang="ru-RU" sz="2700" dirty="0" err="1"/>
              <a:t>Соңғы</a:t>
            </a:r>
            <a:r>
              <a:rPr lang="ru-RU" sz="2700" dirty="0"/>
              <a:t> </a:t>
            </a:r>
            <a:r>
              <a:rPr lang="ru-RU" sz="2700" dirty="0" err="1"/>
              <a:t>уақытта</a:t>
            </a:r>
            <a:r>
              <a:rPr lang="ru-RU" sz="2700" dirty="0"/>
              <a:t> </a:t>
            </a:r>
            <a:r>
              <a:rPr lang="ru-RU" sz="2700" dirty="0" err="1"/>
              <a:t>географтар</a:t>
            </a:r>
            <a:r>
              <a:rPr lang="ru-RU" sz="2700" dirty="0"/>
              <a:t> </a:t>
            </a:r>
            <a:r>
              <a:rPr lang="ru-RU" sz="2700" dirty="0" err="1"/>
              <a:t>анаморфты</a:t>
            </a:r>
            <a:r>
              <a:rPr lang="ru-RU" sz="2700" dirty="0"/>
              <a:t> </a:t>
            </a:r>
            <a:r>
              <a:rPr lang="ru-RU" sz="2700" dirty="0" err="1"/>
              <a:t>карталарға</a:t>
            </a:r>
            <a:r>
              <a:rPr lang="ru-RU" sz="2700" dirty="0"/>
              <a:t> </a:t>
            </a:r>
            <a:r>
              <a:rPr lang="ru-RU" sz="2700" dirty="0" err="1"/>
              <a:t>үлкен</a:t>
            </a:r>
            <a:r>
              <a:rPr lang="ru-RU" sz="2700" dirty="0"/>
              <a:t> </a:t>
            </a:r>
            <a:r>
              <a:rPr lang="ru-RU" sz="2700" dirty="0" err="1"/>
              <a:t>қызығушылық</a:t>
            </a:r>
            <a:r>
              <a:rPr lang="ru-RU" sz="2700" dirty="0"/>
              <a:t> </a:t>
            </a:r>
            <a:r>
              <a:rPr lang="ru-RU" sz="2700" dirty="0" err="1"/>
              <a:t>танытуда</a:t>
            </a:r>
            <a:r>
              <a:rPr lang="ru-RU" sz="27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/>
              <a:t>Анаморфты</a:t>
            </a:r>
            <a:r>
              <a:rPr lang="ru-RU" b="1" i="1" dirty="0"/>
              <a:t> </a:t>
            </a:r>
            <a:r>
              <a:rPr lang="ru-RU" b="1" i="1" dirty="0" err="1"/>
              <a:t>карталар</a:t>
            </a:r>
            <a:r>
              <a:rPr lang="ru-RU" dirty="0"/>
              <a:t> – ел </a:t>
            </a:r>
            <a:r>
              <a:rPr lang="ru-RU" dirty="0" err="1"/>
              <a:t>аумағының</a:t>
            </a:r>
            <a:r>
              <a:rPr lang="ru-RU" dirty="0"/>
              <a:t> </a:t>
            </a:r>
            <a:r>
              <a:rPr lang="ru-RU" dirty="0" err="1"/>
              <a:t>мөлшері</a:t>
            </a:r>
            <a:r>
              <a:rPr lang="ru-RU" dirty="0"/>
              <a:t> </a:t>
            </a:r>
            <a:r>
              <a:rPr lang="ru-RU" dirty="0" err="1"/>
              <a:t>елдің</a:t>
            </a:r>
            <a:r>
              <a:rPr lang="ru-RU" dirty="0"/>
              <a:t> </a:t>
            </a:r>
            <a:r>
              <a:rPr lang="ru-RU" dirty="0" err="1"/>
              <a:t>көлеміне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салыстырылатын</a:t>
            </a:r>
            <a:r>
              <a:rPr lang="ru-RU" dirty="0"/>
              <a:t> </a:t>
            </a:r>
            <a:r>
              <a:rPr lang="ru-RU" dirty="0" err="1"/>
              <a:t>индикатордың</a:t>
            </a:r>
            <a:r>
              <a:rPr lang="ru-RU" dirty="0"/>
              <a:t> </a:t>
            </a:r>
            <a:r>
              <a:rPr lang="ru-RU" dirty="0" err="1"/>
              <a:t>көлеміне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өзгеретін</a:t>
            </a:r>
            <a:r>
              <a:rPr lang="ru-RU" dirty="0"/>
              <a:t> карта.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тұрғындар</a:t>
            </a:r>
            <a:r>
              <a:rPr lang="ru-RU" dirty="0"/>
              <a:t> саны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анаморфты</a:t>
            </a:r>
            <a:r>
              <a:rPr lang="ru-RU" dirty="0"/>
              <a:t> </a:t>
            </a:r>
            <a:r>
              <a:rPr lang="ru-RU" dirty="0" err="1"/>
              <a:t>демографиялық</a:t>
            </a:r>
            <a:r>
              <a:rPr lang="ru-RU" dirty="0"/>
              <a:t> </a:t>
            </a:r>
            <a:r>
              <a:rPr lang="ru-RU" dirty="0" err="1"/>
              <a:t>картасы</a:t>
            </a:r>
            <a:r>
              <a:rPr lang="ru-RU" dirty="0"/>
              <a:t> </a:t>
            </a:r>
            <a:r>
              <a:rPr lang="ru-RU" dirty="0" err="1"/>
              <a:t>жасалса</a:t>
            </a:r>
            <a:r>
              <a:rPr lang="ru-RU" dirty="0"/>
              <a:t>, </a:t>
            </a:r>
            <a:r>
              <a:rPr lang="ru-RU" dirty="0" err="1"/>
              <a:t>аймақ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мемлекеттер</a:t>
            </a:r>
            <a:r>
              <a:rPr lang="ru-RU" dirty="0"/>
              <a:t> </a:t>
            </a:r>
            <a:r>
              <a:rPr lang="ru-RU" dirty="0" err="1"/>
              <a:t>Қытай</a:t>
            </a:r>
            <a:r>
              <a:rPr lang="ru-RU" dirty="0"/>
              <a:t> мен </a:t>
            </a:r>
            <a:r>
              <a:rPr lang="ru-RU" dirty="0" err="1"/>
              <a:t>Үндістан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  <a:p>
            <a:r>
              <a:rPr lang="ru-RU" b="1" i="1" dirty="0" err="1"/>
              <a:t>Дүниежүзінің</a:t>
            </a:r>
            <a:r>
              <a:rPr lang="ru-RU" b="1" i="1" dirty="0"/>
              <a:t> </a:t>
            </a:r>
            <a:r>
              <a:rPr lang="ru-RU" b="1" i="1" dirty="0" err="1"/>
              <a:t>анаморфты</a:t>
            </a:r>
            <a:r>
              <a:rPr lang="ru-RU" b="1" i="1" dirty="0"/>
              <a:t> </a:t>
            </a:r>
            <a:r>
              <a:rPr lang="ru-RU" b="1" i="1" dirty="0" err="1"/>
              <a:t>картасы</a:t>
            </a:r>
            <a:endParaRPr lang="ru-RU" dirty="0"/>
          </a:p>
          <a:p>
            <a:r>
              <a:rPr lang="ru-RU" dirty="0" err="1"/>
              <a:t>Аумақтың</a:t>
            </a:r>
            <a:r>
              <a:rPr lang="ru-RU" dirty="0"/>
              <a:t> </a:t>
            </a:r>
            <a:r>
              <a:rPr lang="ru-RU" dirty="0" err="1"/>
              <a:t>ауданы</a:t>
            </a:r>
            <a:r>
              <a:rPr lang="ru-RU" dirty="0"/>
              <a:t> </a:t>
            </a:r>
            <a:r>
              <a:rPr lang="ru-RU" dirty="0" err="1"/>
              <a:t>халық</a:t>
            </a:r>
            <a:r>
              <a:rPr lang="ru-RU" dirty="0"/>
              <a:t> </a:t>
            </a:r>
            <a:r>
              <a:rPr lang="ru-RU" dirty="0" err="1"/>
              <a:t>санына</a:t>
            </a:r>
            <a:r>
              <a:rPr lang="ru-RU" dirty="0"/>
              <a:t> </a:t>
            </a:r>
            <a:r>
              <a:rPr lang="ru-RU" dirty="0" err="1"/>
              <a:t>пропорционал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856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err="1"/>
              <a:t>Географиялық</a:t>
            </a:r>
            <a:r>
              <a:rPr lang="ru-RU" sz="2400" b="1" i="1" dirty="0"/>
              <a:t> </a:t>
            </a:r>
            <a:r>
              <a:rPr lang="ru-RU" sz="2400" b="1" i="1" dirty="0" err="1"/>
              <a:t>картоид</a:t>
            </a:r>
            <a:r>
              <a:rPr lang="ru-RU" sz="2400" dirty="0"/>
              <a:t> – </a:t>
            </a:r>
            <a:r>
              <a:rPr lang="ru-RU" sz="2400" dirty="0" err="1"/>
              <a:t>классикалық</a:t>
            </a:r>
            <a:r>
              <a:rPr lang="ru-RU" sz="2400" dirty="0"/>
              <a:t> </a:t>
            </a:r>
            <a:r>
              <a:rPr lang="ru-RU" sz="2400" dirty="0" err="1"/>
              <a:t>картографияның</a:t>
            </a:r>
            <a:r>
              <a:rPr lang="ru-RU" sz="2400" dirty="0"/>
              <a:t> </a:t>
            </a:r>
            <a:r>
              <a:rPr lang="ru-RU" sz="2400" dirty="0" err="1"/>
              <a:t>ережелері</a:t>
            </a:r>
            <a:r>
              <a:rPr lang="ru-RU" sz="2400" dirty="0"/>
              <a:t> </a:t>
            </a:r>
            <a:r>
              <a:rPr lang="ru-RU" sz="2400" dirty="0" err="1"/>
              <a:t>ескерілмей</a:t>
            </a:r>
            <a:r>
              <a:rPr lang="ru-RU" sz="2400" dirty="0"/>
              <a:t> </a:t>
            </a:r>
            <a:r>
              <a:rPr lang="ru-RU" sz="2400" dirty="0" err="1"/>
              <a:t>сызылған</a:t>
            </a:r>
            <a:r>
              <a:rPr lang="ru-RU" sz="2400" dirty="0"/>
              <a:t> </a:t>
            </a:r>
            <a:r>
              <a:rPr lang="ru-RU" sz="2400" dirty="0" err="1"/>
              <a:t>сызбалар</a:t>
            </a:r>
            <a:r>
              <a:rPr lang="ru-RU" sz="2400" dirty="0"/>
              <a:t>. </a:t>
            </a:r>
            <a:r>
              <a:rPr lang="ru-RU" sz="2400" dirty="0" err="1"/>
              <a:t>Мысалы</a:t>
            </a:r>
            <a:r>
              <a:rPr lang="ru-RU" sz="2400" dirty="0"/>
              <a:t>, </a:t>
            </a:r>
            <a:r>
              <a:rPr lang="ru-RU" sz="2400" dirty="0" err="1"/>
              <a:t>картографиялық</a:t>
            </a:r>
            <a:r>
              <a:rPr lang="ru-RU" sz="2400" dirty="0"/>
              <a:t> </a:t>
            </a:r>
            <a:r>
              <a:rPr lang="ru-RU" sz="2400" dirty="0" err="1"/>
              <a:t>проекциясыз</a:t>
            </a:r>
            <a:r>
              <a:rPr lang="ru-RU" sz="2400" dirty="0"/>
              <a:t>, </a:t>
            </a:r>
            <a:r>
              <a:rPr lang="ru-RU" sz="2400" dirty="0" err="1"/>
              <a:t>масштабсыз</a:t>
            </a:r>
            <a:r>
              <a:rPr lang="ru-RU" sz="2400" dirty="0"/>
              <a:t> </a:t>
            </a:r>
            <a:r>
              <a:rPr lang="ru-RU" sz="2400" dirty="0" err="1"/>
              <a:t>т.б</a:t>
            </a:r>
            <a:r>
              <a:rPr lang="ru-RU" sz="2400" dirty="0"/>
              <a:t>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 descr="https://onlinemektep.net/upload/online_mektep/lesson/79887f82210e38cefb9e70f4e80c5003/7.png?v163177974907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305" y="2095860"/>
            <a:ext cx="6097389" cy="38108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3280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Картоид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картаға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ұқсас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саналмайды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Картоид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көзбен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жаттау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жеделдетеді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аумақтылық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тәуелділіктің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себеп-салдарын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ұқсас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құбылыстарды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табуға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Аустралия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тұрғындарының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тығыздығының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жалпыланған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картасы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Африканың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өзендері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сызбасы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картоидке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38199" y="2423111"/>
            <a:ext cx="9483437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Картоидтің</a:t>
            </a: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география </a:t>
            </a:r>
            <a:r>
              <a:rPr kumimoji="0" lang="ru-RU" alt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сабақтарында</a:t>
            </a: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қолданылуы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207818" y="3736975"/>
            <a:ext cx="12156862" cy="0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" name="Рисунок 3" descr="https://onlinemektep.net/upload/online_mektep/lesson/79887f82210e38cefb9e70f4e80c5003/8.png?v163177974907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60" y="2871398"/>
            <a:ext cx="4031614" cy="372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2" descr="https://onlinemektep.net/upload/online_mektep/lesson/79887f82210e38cefb9e70f4e80c5003/9.png?v163177974907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673" y="3023276"/>
            <a:ext cx="3647640" cy="333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7125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667</Words>
  <Application>Microsoft Office PowerPoint</Application>
  <PresentationFormat>Широкоэкранный</PresentationFormat>
  <Paragraphs>87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Заманауи картографиялық әдістер. 1-сабақ </vt:lpstr>
      <vt:lpstr>Сабақтың мазмұны</vt:lpstr>
      <vt:lpstr>Заманауи картографиялық әдістер</vt:lpstr>
      <vt:lpstr>Заманауи картографиялық әдістер</vt:lpstr>
      <vt:lpstr>К.А. Салищев бойынша картаны пайдалану тәсілдері: </vt:lpstr>
      <vt:lpstr>Картаны талдауда негізгі 4 тәсіл қолданылады: </vt:lpstr>
      <vt:lpstr>Басқа әдістер сияқты картографиялық әдіс үнемі даму және жетілу үстінде. Соңғы уақытта географтар анаморфты карталарға үлкен қызығушылық танытуда. </vt:lpstr>
      <vt:lpstr>Географиялық картоид – классикалық картографияның ережелері ескерілмей сызылған сызбалар. Мысалы, картографиялық проекциясыз, масштабсыз т.б. </vt:lpstr>
      <vt:lpstr>Картоид «картаға ұқсас», бірақ ол нақты карта болып саналмайды. Картоид әдісі көзбен жаттау, есте сақтауды жеделдетеді, аумақтылық тәуелділіктің себеп-салдарын анықтауға, ұқсас географиялық нысандар мен құбылыстарды табуға көмектеседі. Мысалы, Аустралия тұрғындарының тығыздығының жалпыланған картасы, Африканың өзендері сызбасы картоидке жатады.</vt:lpstr>
      <vt:lpstr>Менталды карта</vt:lpstr>
      <vt:lpstr>«Интеллект картаның тиімділігі» менталды картасы</vt:lpstr>
      <vt:lpstr>Менталды картамен жұмыс істеу ережелері: </vt:lpstr>
      <vt:lpstr>2.Картографиялық зерттеу әдісі деген не? </vt:lpstr>
      <vt:lpstr>3.Классикалық картографияның ережелері ескерілмей сызылған сызбалар не деп аталады? </vt:lpstr>
      <vt:lpstr>4.Орталық бөлігінен бірнеше тармақ тарап, тармақшаларда графикалық немесе мәтін түрінде ақпарат жазылатын картаның түрін ата. </vt:lpstr>
      <vt:lpstr>РЕФЛЕКСИЯ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Заманауи картографиялық әдістер. 1-сабақ </dc:title>
  <dc:creator>Subebaeva</dc:creator>
  <cp:lastModifiedBy>Subebaeva</cp:lastModifiedBy>
  <cp:revision>3</cp:revision>
  <dcterms:created xsi:type="dcterms:W3CDTF">2021-09-22T17:24:27Z</dcterms:created>
  <dcterms:modified xsi:type="dcterms:W3CDTF">2021-09-22T17:48:40Z</dcterms:modified>
</cp:coreProperties>
</file>