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60" r:id="rId4"/>
    <p:sldId id="261" r:id="rId5"/>
    <p:sldId id="262" r:id="rId6"/>
    <p:sldId id="256" r:id="rId7"/>
    <p:sldId id="257" r:id="rId8"/>
    <p:sldId id="258"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FB479B-B1A5-8AE2-CD37-A2A96A4B6C5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919331E-53C4-FA7E-3A64-9529653D9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2B9B87E-9C61-6557-2EC1-7AC4C9BA074B}"/>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5" name="Нижний колонтитул 4">
            <a:extLst>
              <a:ext uri="{FF2B5EF4-FFF2-40B4-BE49-F238E27FC236}">
                <a16:creationId xmlns:a16="http://schemas.microsoft.com/office/drawing/2014/main" id="{0C1D1B44-D798-702D-601E-47BEAB4599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45E211-3F9E-D99E-83D2-286E79D61E04}"/>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148589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BEE12F-D550-5BCB-B14F-BB5CE866124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DB1DF00-CD58-0D21-45CB-7A26FD92A40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248730-0FD8-DC62-5739-4D51057EDE5D}"/>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5" name="Нижний колонтитул 4">
            <a:extLst>
              <a:ext uri="{FF2B5EF4-FFF2-40B4-BE49-F238E27FC236}">
                <a16:creationId xmlns:a16="http://schemas.microsoft.com/office/drawing/2014/main" id="{91ADD06C-DA73-54EF-9C9C-C75DB731D6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09F78A-F8B9-5B2E-9A40-A1449099A3C1}"/>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148684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271A849-E7C3-E96F-C71A-A65930254D0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DE66CC6-241E-001A-16AE-AB91FC9589E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4D7F867-1608-9C66-075A-FB112B126F74}"/>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5" name="Нижний колонтитул 4">
            <a:extLst>
              <a:ext uri="{FF2B5EF4-FFF2-40B4-BE49-F238E27FC236}">
                <a16:creationId xmlns:a16="http://schemas.microsoft.com/office/drawing/2014/main" id="{064D0F65-B3DC-DE62-BD05-AD4C28C95A9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214FA6-DC9C-DF44-16D4-B2A349774110}"/>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35318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40E1D9-4596-6090-A6CD-E847D67C0CF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B435E82-F8B9-B275-B683-3EAD1AC8D4C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234859E-8DEF-86CE-1F27-6948989CCB09}"/>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5" name="Нижний колонтитул 4">
            <a:extLst>
              <a:ext uri="{FF2B5EF4-FFF2-40B4-BE49-F238E27FC236}">
                <a16:creationId xmlns:a16="http://schemas.microsoft.com/office/drawing/2014/main" id="{5A8C02EE-25FE-DCCC-C10B-8768A8284A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34717D7-53E1-A794-2C03-984FC9023EB2}"/>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190395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C0F895-D0D0-D33D-5A51-D403E511E06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F4C7E24-1C6A-0314-4BD6-2CB4A3B137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176A690-B3C0-B9F9-A170-B5E3FA8577FE}"/>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5" name="Нижний колонтитул 4">
            <a:extLst>
              <a:ext uri="{FF2B5EF4-FFF2-40B4-BE49-F238E27FC236}">
                <a16:creationId xmlns:a16="http://schemas.microsoft.com/office/drawing/2014/main" id="{71239559-AE08-6B37-FBB9-77DB3583B49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D93E63-FBFE-6C86-5DC1-77A0D179CFD4}"/>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413258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834F4-D607-B546-9236-0764BA0E7C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BFFC7FF-40F1-50AC-AFE6-BCF43558443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BEAB132-3DE2-EF60-5A0C-30C8D7AF6FA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6AC8299-4C24-3FB0-AC34-A379C5E2D3AE}"/>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6" name="Нижний колонтитул 5">
            <a:extLst>
              <a:ext uri="{FF2B5EF4-FFF2-40B4-BE49-F238E27FC236}">
                <a16:creationId xmlns:a16="http://schemas.microsoft.com/office/drawing/2014/main" id="{9105F957-9963-1027-B34E-ACE2B48D11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D7E4C40-AFD6-03F7-1A76-4FCC178FF30B}"/>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210784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BC4AA-A1D6-8253-9966-8B048B10AFD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973D5BD-7194-1361-DE55-DCEDDA893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C8BEE94-4F54-04B4-C371-64E0D1540E9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541BB73-F0CA-8992-1210-B0A6C87D61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B5655ED-AF7E-5BD4-FF93-CB895F29B7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77FD035-036E-CE6F-6B19-19AF195E2010}"/>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8" name="Нижний колонтитул 7">
            <a:extLst>
              <a:ext uri="{FF2B5EF4-FFF2-40B4-BE49-F238E27FC236}">
                <a16:creationId xmlns:a16="http://schemas.microsoft.com/office/drawing/2014/main" id="{F46D62D5-BB0E-36E8-FBA4-1DB22E337C4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CBABD72-6E3D-8916-1416-A9881090AD87}"/>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312294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B5F7AB-6841-684E-5AF5-EDF380F032B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95D3BCA-2EFC-B252-7EE8-4A898B1115C1}"/>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4" name="Нижний колонтитул 3">
            <a:extLst>
              <a:ext uri="{FF2B5EF4-FFF2-40B4-BE49-F238E27FC236}">
                <a16:creationId xmlns:a16="http://schemas.microsoft.com/office/drawing/2014/main" id="{2B2C0D25-08D0-97FB-9BE8-C1C5A4F5AF9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C2689B1-BAF2-F5D4-75C2-EED4619F7F88}"/>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399543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1EDD94D-FE94-A383-9438-377C4C24765B}"/>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3" name="Нижний колонтитул 2">
            <a:extLst>
              <a:ext uri="{FF2B5EF4-FFF2-40B4-BE49-F238E27FC236}">
                <a16:creationId xmlns:a16="http://schemas.microsoft.com/office/drawing/2014/main" id="{4C29E4B5-39C9-E27E-5E13-F34B7983B76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EE62BBD-D9AB-A809-27E0-5DB53F08EC80}"/>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180966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9D6FE7-D6B7-E272-49B6-C309029FB89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06B0E58-9DB6-1E65-BFCD-6C93F1BE2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8D49FFD-0884-BEEC-5D85-1F9F4F65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6F0E2DD-26CB-3B24-A10D-150DEAC15F62}"/>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6" name="Нижний колонтитул 5">
            <a:extLst>
              <a:ext uri="{FF2B5EF4-FFF2-40B4-BE49-F238E27FC236}">
                <a16:creationId xmlns:a16="http://schemas.microsoft.com/office/drawing/2014/main" id="{8472F8E7-E98C-E039-02A9-661793C363B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D0C1D5-589E-4611-E0D9-F6201C535AB3}"/>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72105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E99303-22BB-5760-B027-9FCF1D8AB40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3E06225-288E-855B-FBB9-D525CB41A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549B81B-7BB1-51CC-93FA-249A88B42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2F6C894-7816-2B94-66B1-6C202F9837F2}"/>
              </a:ext>
            </a:extLst>
          </p:cNvPr>
          <p:cNvSpPr>
            <a:spLocks noGrp="1"/>
          </p:cNvSpPr>
          <p:nvPr>
            <p:ph type="dt" sz="half" idx="10"/>
          </p:nvPr>
        </p:nvSpPr>
        <p:spPr/>
        <p:txBody>
          <a:bodyPr/>
          <a:lstStyle/>
          <a:p>
            <a:fld id="{291FC45D-ED73-4057-AB6C-2325C50F4A29}" type="datetimeFigureOut">
              <a:rPr lang="ru-RU" smtClean="0"/>
              <a:t>30.05.2023</a:t>
            </a:fld>
            <a:endParaRPr lang="ru-RU"/>
          </a:p>
        </p:txBody>
      </p:sp>
      <p:sp>
        <p:nvSpPr>
          <p:cNvPr id="6" name="Нижний колонтитул 5">
            <a:extLst>
              <a:ext uri="{FF2B5EF4-FFF2-40B4-BE49-F238E27FC236}">
                <a16:creationId xmlns:a16="http://schemas.microsoft.com/office/drawing/2014/main" id="{1972FD5C-80BB-92C2-DC3D-A1532D8A969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F2E1D0B-CAD4-1398-2EB8-A2FFB4B018B6}"/>
              </a:ext>
            </a:extLst>
          </p:cNvPr>
          <p:cNvSpPr>
            <a:spLocks noGrp="1"/>
          </p:cNvSpPr>
          <p:nvPr>
            <p:ph type="sldNum" sz="quarter" idx="12"/>
          </p:nvPr>
        </p:nvSpPr>
        <p:spPr/>
        <p:txBody>
          <a:bodyPr/>
          <a:lstStyle/>
          <a:p>
            <a:fld id="{045B8638-0CD1-4D88-9A60-FB8F250F48E6}" type="slidenum">
              <a:rPr lang="ru-RU" smtClean="0"/>
              <a:t>‹#›</a:t>
            </a:fld>
            <a:endParaRPr lang="ru-RU"/>
          </a:p>
        </p:txBody>
      </p:sp>
    </p:spTree>
    <p:extLst>
      <p:ext uri="{BB962C8B-B14F-4D97-AF65-F5344CB8AC3E}">
        <p14:creationId xmlns:p14="http://schemas.microsoft.com/office/powerpoint/2010/main" val="333122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EF9AF0-679B-89D8-0C9F-6E8B5451D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EB6170F-151F-03A2-EA8D-91B6A12E7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C2E7EAA-9099-CBD3-354F-00C93216A4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FC45D-ED73-4057-AB6C-2325C50F4A29}" type="datetimeFigureOut">
              <a:rPr lang="ru-RU" smtClean="0"/>
              <a:t>30.05.2023</a:t>
            </a:fld>
            <a:endParaRPr lang="ru-RU"/>
          </a:p>
        </p:txBody>
      </p:sp>
      <p:sp>
        <p:nvSpPr>
          <p:cNvPr id="5" name="Нижний колонтитул 4">
            <a:extLst>
              <a:ext uri="{FF2B5EF4-FFF2-40B4-BE49-F238E27FC236}">
                <a16:creationId xmlns:a16="http://schemas.microsoft.com/office/drawing/2014/main" id="{CCD6B244-A3F1-91F7-8A5E-10E42C863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A1C9718-E063-1946-09FB-A0D2FD8BF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B8638-0CD1-4D88-9A60-FB8F250F48E6}" type="slidenum">
              <a:rPr lang="ru-RU" smtClean="0"/>
              <a:t>‹#›</a:t>
            </a:fld>
            <a:endParaRPr lang="ru-RU"/>
          </a:p>
        </p:txBody>
      </p:sp>
    </p:spTree>
    <p:extLst>
      <p:ext uri="{BB962C8B-B14F-4D97-AF65-F5344CB8AC3E}">
        <p14:creationId xmlns:p14="http://schemas.microsoft.com/office/powerpoint/2010/main" val="1187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10EAFDE-9686-7351-2580-CA1AFBB060AE}"/>
              </a:ext>
            </a:extLst>
          </p:cNvPr>
          <p:cNvPicPr>
            <a:picLocks noChangeAspect="1"/>
          </p:cNvPicPr>
          <p:nvPr/>
        </p:nvPicPr>
        <p:blipFill>
          <a:blip r:embed="rId2"/>
          <a:stretch>
            <a:fillRect/>
          </a:stretch>
        </p:blipFill>
        <p:spPr>
          <a:xfrm>
            <a:off x="1250674" y="0"/>
            <a:ext cx="9690652" cy="6858000"/>
          </a:xfrm>
          <a:prstGeom prst="rect">
            <a:avLst/>
          </a:prstGeom>
        </p:spPr>
      </p:pic>
    </p:spTree>
    <p:extLst>
      <p:ext uri="{BB962C8B-B14F-4D97-AF65-F5344CB8AC3E}">
        <p14:creationId xmlns:p14="http://schemas.microsoft.com/office/powerpoint/2010/main" val="322688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9D99108-D5BC-4D0D-28DF-8F09E2EDA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3" y="99708"/>
            <a:ext cx="9118060" cy="68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9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0870065-E524-1FDE-4F7F-15DA8F1C5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63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401518F-4FF1-273E-7DAD-D57EE4A02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56" y="0"/>
            <a:ext cx="9322341" cy="699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44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3E2D806-5D49-9A5F-AC7D-27E26F094F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 b="33191"/>
          <a:stretch/>
        </p:blipFill>
        <p:spPr bwMode="auto">
          <a:xfrm>
            <a:off x="447606" y="252919"/>
            <a:ext cx="10026911" cy="501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9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23B881-1955-AB3B-1913-D22D9883B22E}"/>
              </a:ext>
            </a:extLst>
          </p:cNvPr>
          <p:cNvSpPr txBox="1"/>
          <p:nvPr/>
        </p:nvSpPr>
        <p:spPr>
          <a:xfrm>
            <a:off x="282102" y="0"/>
            <a:ext cx="8859465" cy="6840527"/>
          </a:xfrm>
          <a:prstGeom prst="rect">
            <a:avLst/>
          </a:prstGeom>
          <a:noFill/>
        </p:spPr>
        <p:txBody>
          <a:bodyPr wrap="square">
            <a:spAutoFit/>
          </a:bodyPr>
          <a:lstStyle/>
          <a:p>
            <a:pPr>
              <a:lnSpc>
                <a:spcPct val="115000"/>
              </a:lnSpc>
              <a:spcAft>
                <a:spcPts val="800"/>
              </a:spcAft>
            </a:pP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№1. Заполни пропуски, используя </a:t>
            </a:r>
            <a:r>
              <a:rPr lang="en-US" sz="2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Present Simple</a:t>
            </a:r>
            <a:r>
              <a:rPr lang="ru-R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или </a:t>
            </a:r>
            <a:r>
              <a:rPr lang="en-US" sz="28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Present Continuous</a:t>
            </a:r>
            <a:r>
              <a:rPr lang="ru-RU"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800" b="1" dirty="0">
                <a:effectLst/>
                <a:latin typeface="Times New Roman" panose="02020603050405020304" pitchFamily="18" charset="0"/>
                <a:ea typeface="Calibri" panose="020F0502020204030204" pitchFamily="34" charset="0"/>
                <a:cs typeface="Times New Roman" panose="02020603050405020304" pitchFamily="18" charset="0"/>
              </a:rPr>
              <a:t>(в тетрадь запиши полностью получившееся предложение): </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Jack ………….. milk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(drink)</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Alice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sometimes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comics. (read)</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Dogs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never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salad. (eat)</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My fiends …….basketball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(play)</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(write)</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We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often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TV in the morning. (watch)</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 his teeth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(clean)</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She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usually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school at 8 o’clock. (go)</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 ……. </a:t>
            </a:r>
            <a:r>
              <a:rPr lang="en-US" sz="28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(jump)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800"/>
              </a:spcAft>
              <a:buFont typeface="+mj-lt"/>
              <a:buAutoNum type="arabicParen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Rob……… a bath </a:t>
            </a:r>
            <a:r>
              <a:rPr lang="en-US" sz="36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every day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(have)</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27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EFE953-CFD4-675C-AB89-24E4C4CD1104}"/>
              </a:ext>
            </a:extLst>
          </p:cNvPr>
          <p:cNvSpPr txBox="1"/>
          <p:nvPr/>
        </p:nvSpPr>
        <p:spPr>
          <a:xfrm>
            <a:off x="136187" y="0"/>
            <a:ext cx="10359958" cy="6501332"/>
          </a:xfrm>
          <a:prstGeom prst="rect">
            <a:avLst/>
          </a:prstGeom>
          <a:noFill/>
        </p:spPr>
        <p:txBody>
          <a:bodyPr wrap="square">
            <a:spAutoFit/>
          </a:bodyPr>
          <a:lstStyle/>
          <a:p>
            <a:pPr>
              <a:lnSpc>
                <a:spcPct val="115000"/>
              </a:lnSpc>
              <a:spcAft>
                <a:spcPts val="80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№4. Вставь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am</a:t>
            </a:r>
            <a:r>
              <a:rPr lang="ru-RU"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is</a:t>
            </a:r>
            <a:r>
              <a:rPr lang="ru-RU"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ru-RU"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was</a:t>
            </a:r>
            <a:r>
              <a:rPr lang="ru-RU"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were</a:t>
            </a:r>
            <a:r>
              <a:rPr lang="ru-RU"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и запиши получившееся предложение:  </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He …. a </a:t>
            </a:r>
            <a:r>
              <a:rPr lang="en-US" sz="3200" dirty="0">
                <a:latin typeface="Times New Roman" panose="02020603050405020304" pitchFamily="18" charset="0"/>
                <a:ea typeface="Calibri" panose="020F0502020204030204" pitchFamily="34" charset="0"/>
                <a:cs typeface="Times New Roman" panose="02020603050405020304" pitchFamily="18" charset="0"/>
              </a:rPr>
              <a:t>football</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player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last year.</a:t>
            </a:r>
            <a:endParaRPr lang="ru-RU" sz="4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Girls ….. late for school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two days ago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house ….. big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last month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Children …… at school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today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Cats ….. under the bed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endParaRPr lang="ru-RU" sz="4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You ……. excited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yesterday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We …… in the classroom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yesterday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Rob and Bob…… on the pirate ship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now</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Fred ….. in England </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last summer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27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DF802-7D14-C08D-FC8E-1DA92C5F7C91}"/>
              </a:ext>
            </a:extLst>
          </p:cNvPr>
          <p:cNvSpPr txBox="1"/>
          <p:nvPr/>
        </p:nvSpPr>
        <p:spPr>
          <a:xfrm>
            <a:off x="262647" y="204281"/>
            <a:ext cx="11760740" cy="5924763"/>
          </a:xfrm>
          <a:prstGeom prst="rect">
            <a:avLst/>
          </a:prstGeom>
          <a:noFill/>
        </p:spPr>
        <p:txBody>
          <a:bodyPr wrap="square">
            <a:spAutoFit/>
          </a:bodyPr>
          <a:lstStyle/>
          <a:p>
            <a:pPr>
              <a:lnSpc>
                <a:spcPct val="115000"/>
              </a:lnSpc>
              <a:spcAft>
                <a:spcPts val="800"/>
              </a:spcAft>
            </a:pPr>
            <a:r>
              <a:rPr lang="ru-RU" sz="3200" b="1" dirty="0">
                <a:effectLst/>
                <a:latin typeface="Times New Roman" panose="02020603050405020304" pitchFamily="18" charset="0"/>
                <a:ea typeface="Calibri" panose="020F0502020204030204" pitchFamily="34" charset="0"/>
                <a:cs typeface="Times New Roman" panose="02020603050405020304" pitchFamily="18" charset="0"/>
              </a:rPr>
              <a:t>№ 5. Прочитай текст и ответь на вопросы: </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Last week Lucy didn’t go to school. She was ill. Her mum was busy, she cleaned the house. Lucy was unhappy. She didn’t read and she didn’t watch TV. She didn’t go for a walk. She was in her bedroom all day. She didn’t want any lunch. She wanted to be well.</a:t>
            </a:r>
            <a:endParaRPr lang="ru-RU"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32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What is the girl’s name?</a:t>
            </a:r>
            <a:endParaRPr lang="ru-RU"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32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Was Lucy’s mum busy?</a:t>
            </a:r>
            <a:endParaRPr lang="ru-RU"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32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What did Lucy’s mum do?</a:t>
            </a:r>
            <a:endParaRPr lang="ru-RU"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32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Where was Lucy?</a:t>
            </a:r>
            <a:endParaRPr lang="ru-RU" sz="40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32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What did Lucy want? </a:t>
            </a:r>
            <a:endParaRPr lang="ru-RU"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94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6A56DF5-3F5E-C026-00C1-0BE1493500E9}"/>
              </a:ext>
            </a:extLst>
          </p:cNvPr>
          <p:cNvPicPr>
            <a:picLocks noChangeAspect="1"/>
          </p:cNvPicPr>
          <p:nvPr/>
        </p:nvPicPr>
        <p:blipFill>
          <a:blip r:embed="rId2"/>
          <a:stretch>
            <a:fillRect/>
          </a:stretch>
        </p:blipFill>
        <p:spPr>
          <a:xfrm>
            <a:off x="214008" y="783554"/>
            <a:ext cx="12192000" cy="6769496"/>
          </a:xfrm>
          <a:prstGeom prst="rect">
            <a:avLst/>
          </a:prstGeom>
        </p:spPr>
      </p:pic>
    </p:spTree>
    <p:extLst>
      <p:ext uri="{BB962C8B-B14F-4D97-AF65-F5344CB8AC3E}">
        <p14:creationId xmlns:p14="http://schemas.microsoft.com/office/powerpoint/2010/main" val="37693539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291</Words>
  <Application>Microsoft Office PowerPoint</Application>
  <PresentationFormat>Широкоэкранный</PresentationFormat>
  <Paragraphs>28</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2</cp:revision>
  <dcterms:created xsi:type="dcterms:W3CDTF">2023-05-26T07:24:48Z</dcterms:created>
  <dcterms:modified xsi:type="dcterms:W3CDTF">2023-05-30T15:40:49Z</dcterms:modified>
</cp:coreProperties>
</file>