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59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https://im3-tub-ru.yandex.net/i?id=67461a08bfb48774430b290578d507c5&amp;n=33&amp;h=215&amp;w=30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8" name="Picture 4" descr="https://im3-tub-ru.yandex.net/i?id=67461a08bfb48774430b290578d507c5&amp;n=33&amp;h=215&amp;w=30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88640"/>
            <a:ext cx="6768752" cy="5877272"/>
          </a:xfrm>
          <a:prstGeom prst="rect">
            <a:avLst/>
          </a:prstGeom>
          <a:noFill/>
        </p:spPr>
      </p:pic>
      <p:pic>
        <p:nvPicPr>
          <p:cNvPr id="1036" name="Picture 12" descr="http://stalkerzoneworld.ru/vesna/pobeda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4857749"/>
            <a:ext cx="6581775" cy="20002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battlebrotherhood.ru/wp-content/uploads/2014/11/para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7016" y="260648"/>
            <a:ext cx="8389440" cy="63916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Великая слава великой Победе!</a:t>
            </a:r>
            <a:endParaRPr lang="ru-RU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4" name="Picture 2" descr="http://www.playcast.ru/uploads/2015/04/24/1331261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5172074"/>
            <a:ext cx="5467350" cy="168592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286000" y="1582341"/>
            <a:ext cx="4572000" cy="440120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 smtClean="0">
                <a:solidFill>
                  <a:srgbClr val="00B0F0"/>
                </a:solidFill>
              </a:rPr>
              <a:t>Великая слава великой Победе!</a:t>
            </a:r>
            <a:br>
              <a:rPr lang="ru-RU" sz="2000" dirty="0" smtClean="0">
                <a:solidFill>
                  <a:srgbClr val="00B0F0"/>
                </a:solidFill>
              </a:rPr>
            </a:br>
            <a:r>
              <a:rPr lang="ru-RU" sz="2000" dirty="0" smtClean="0">
                <a:solidFill>
                  <a:srgbClr val="00B0F0"/>
                </a:solidFill>
              </a:rPr>
              <a:t>9 мая — особенный день!</a:t>
            </a:r>
            <a:br>
              <a:rPr lang="ru-RU" sz="2000" dirty="0" smtClean="0">
                <a:solidFill>
                  <a:srgbClr val="00B0F0"/>
                </a:solidFill>
              </a:rPr>
            </a:br>
            <a:r>
              <a:rPr lang="ru-RU" sz="2000" dirty="0" smtClean="0">
                <a:solidFill>
                  <a:srgbClr val="00B0F0"/>
                </a:solidFill>
              </a:rPr>
              <a:t>Сегодня не важно, богат ты иль беден,</a:t>
            </a:r>
            <a:br>
              <a:rPr lang="ru-RU" sz="2000" dirty="0" smtClean="0">
                <a:solidFill>
                  <a:srgbClr val="00B0F0"/>
                </a:solidFill>
              </a:rPr>
            </a:br>
            <a:r>
              <a:rPr lang="ru-RU" sz="2000" dirty="0" smtClean="0">
                <a:solidFill>
                  <a:srgbClr val="00B0F0"/>
                </a:solidFill>
              </a:rPr>
              <a:t>Ты ленточку-символ к одежде пришей!</a:t>
            </a:r>
            <a:br>
              <a:rPr lang="ru-RU" sz="2000" dirty="0" smtClean="0">
                <a:solidFill>
                  <a:srgbClr val="00B0F0"/>
                </a:solidFill>
              </a:rPr>
            </a:br>
            <a:r>
              <a:rPr lang="ru-RU" sz="2000" dirty="0" smtClean="0">
                <a:solidFill>
                  <a:srgbClr val="00B0F0"/>
                </a:solidFill>
              </a:rPr>
              <a:t/>
            </a:r>
            <a:br>
              <a:rPr lang="ru-RU" sz="2000" dirty="0" smtClean="0">
                <a:solidFill>
                  <a:srgbClr val="00B0F0"/>
                </a:solidFill>
              </a:rPr>
            </a:br>
            <a:r>
              <a:rPr lang="ru-RU" sz="2000" dirty="0" smtClean="0">
                <a:solidFill>
                  <a:srgbClr val="00B0F0"/>
                </a:solidFill>
              </a:rPr>
              <a:t>Друзья, поздравляю вас с самым великим,</a:t>
            </a:r>
            <a:br>
              <a:rPr lang="ru-RU" sz="2000" dirty="0" smtClean="0">
                <a:solidFill>
                  <a:srgbClr val="00B0F0"/>
                </a:solidFill>
              </a:rPr>
            </a:br>
            <a:r>
              <a:rPr lang="ru-RU" sz="2000" dirty="0" smtClean="0">
                <a:solidFill>
                  <a:srgbClr val="00B0F0"/>
                </a:solidFill>
              </a:rPr>
              <a:t>Таким светлым, грустным и радостным днем!</a:t>
            </a:r>
            <a:br>
              <a:rPr lang="ru-RU" sz="2000" dirty="0" smtClean="0">
                <a:solidFill>
                  <a:srgbClr val="00B0F0"/>
                </a:solidFill>
              </a:rPr>
            </a:br>
            <a:r>
              <a:rPr lang="ru-RU" sz="2000" dirty="0" smtClean="0">
                <a:solidFill>
                  <a:srgbClr val="00B0F0"/>
                </a:solidFill>
              </a:rPr>
              <a:t>И тем, кто служил верой-правдой Отчизне</a:t>
            </a:r>
            <a:br>
              <a:rPr lang="ru-RU" sz="2000" dirty="0" smtClean="0">
                <a:solidFill>
                  <a:srgbClr val="00B0F0"/>
                </a:solidFill>
              </a:rPr>
            </a:br>
            <a:r>
              <a:rPr lang="ru-RU" sz="2000" dirty="0" smtClean="0">
                <a:solidFill>
                  <a:srgbClr val="00B0F0"/>
                </a:solidFill>
              </a:rPr>
              <a:t>От нас до земли благодарный поклон.</a:t>
            </a:r>
            <a:br>
              <a:rPr lang="ru-RU" sz="2000" dirty="0" smtClean="0">
                <a:solidFill>
                  <a:srgbClr val="00B0F0"/>
                </a:solidFill>
              </a:rPr>
            </a:br>
            <a:r>
              <a:rPr lang="ru-RU" sz="2000" dirty="0" smtClean="0">
                <a:solidFill>
                  <a:srgbClr val="00B0F0"/>
                </a:solidFill>
              </a:rPr>
              <a:t/>
            </a:r>
            <a:br>
              <a:rPr lang="ru-RU" sz="2000" dirty="0" smtClean="0">
                <a:solidFill>
                  <a:srgbClr val="00B0F0"/>
                </a:solidFill>
              </a:rPr>
            </a:br>
            <a:endParaRPr lang="ru-RU" sz="2000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img1.liveinternet.ru/images/attach/c/2/74/153/74153039_0_5b4a9_ca890de_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8640"/>
            <a:ext cx="9144000" cy="63367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vpkf.ru/uploads/post-2173-0-11529700-13680334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32656"/>
            <a:ext cx="8136904" cy="63367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westvrn.ru/img/9maj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-387424"/>
            <a:ext cx="7056783" cy="68035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ДЕНЬ ПОБЕДЫ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31640" y="1196752"/>
            <a:ext cx="612068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День Победы 9 Мая –</a:t>
            </a:r>
            <a:br>
              <a:rPr lang="ru-RU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Праздник мира в стране и весны.</a:t>
            </a:r>
            <a:br>
              <a:rPr lang="ru-RU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этот день мы солдат вспоминаем,</a:t>
            </a:r>
            <a:br>
              <a:rPr lang="ru-RU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 вернувшихся в семьи с войны.</a:t>
            </a:r>
            <a:br>
              <a:rPr lang="ru-RU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этот праздник мы чествуем дедов,</a:t>
            </a:r>
            <a:br>
              <a:rPr lang="ru-RU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Защитивших родную страну,</a:t>
            </a:r>
            <a:br>
              <a:rPr lang="ru-RU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Подарившим народам Победу</a:t>
            </a:r>
            <a:br>
              <a:rPr lang="ru-RU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вернувшим нам мир и весну!</a:t>
            </a:r>
            <a:endParaRPr lang="ru-RU" sz="2800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2" name="Picture 4" descr="http://www.playcast.ru/uploads/2015/04/24/1331261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5172074"/>
            <a:ext cx="5467350" cy="16859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img0.liveinternet.ru/images/attach/c/4/122/538/122538274_0_13ad4f_255435cf_X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32656"/>
            <a:ext cx="8568952" cy="63367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Обелиски</a:t>
            </a:r>
            <a:endParaRPr lang="ru-RU" b="1" dirty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619672" y="1628800"/>
            <a:ext cx="5238328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Стоят в России обелиски,</a:t>
            </a:r>
            <a:b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 них фамилии солдат…</a:t>
            </a:r>
            <a:b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Мои ровесники мальчишки</a:t>
            </a:r>
            <a:b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Под обелисками лежат.</a:t>
            </a:r>
            <a:b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 к ним, притихшие в печали,</a:t>
            </a:r>
            <a:b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Цветы приносят полевые</a:t>
            </a:r>
            <a:b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Девчонки те, что их так ждали,</a:t>
            </a:r>
            <a:b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Теперь уже совсем седые.</a:t>
            </a:r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8" name="Picture 2" descr="http://www.playcast.ru/uploads/2015/04/24/1331261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5172074"/>
            <a:ext cx="5467350" cy="16859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https://img-fotki.yandex.ru/get/15516/200418627.54/0_117449_1d67916a_ori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4674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 хорошо, что кончилась война!</a:t>
            </a:r>
            <a:endParaRPr lang="ru-RU" b="1" i="1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2" name="Picture 2" descr="http://www.playcast.ru/uploads/2015/04/24/1331261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5013176"/>
            <a:ext cx="5467350" cy="168592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286000" y="1582341"/>
            <a:ext cx="4572000" cy="46474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Как хорошо, что кончилась война!</a:t>
            </a:r>
            <a:b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Боль той утраты с нами навсегда.</a:t>
            </a:r>
            <a:b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Пусть не увидит никто и никогда,</a:t>
            </a:r>
            <a:b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Того, что могли видеть те, кто воевал тогда.</a:t>
            </a:r>
            <a:b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Спасибо скажем Вам за этот День Победы!</a:t>
            </a:r>
            <a:b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 мир вокруг и тишину в ночи,</a:t>
            </a:r>
            <a:b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 то, что отвели от нас все беды</a:t>
            </a:r>
            <a:b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 то, что наши семьи теперь сохранены!</a:t>
            </a:r>
            <a:b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ufavesti.ru/uploads/2015/05/1431014528_maxresdefau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88640"/>
            <a:ext cx="8208912" cy="64087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188640"/>
            <a:ext cx="6192688" cy="1143000"/>
          </a:xfrm>
        </p:spPr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Спасибо дедам</a:t>
            </a:r>
            <a:endParaRPr lang="ru-RU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6" name="Picture 2" descr="http://www.playcast.ru/uploads/2015/04/24/1331261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5172074"/>
            <a:ext cx="5467350" cy="168592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899592" y="1268759"/>
            <a:ext cx="5958408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Спасибо дедам, спасибо отцам,</a:t>
            </a:r>
            <a:br>
              <a:rPr lang="ru-RU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За мирное небо России.</a:t>
            </a:r>
            <a:br>
              <a:rPr lang="ru-RU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Спасибо всем тем, кто страну защищал,</a:t>
            </a:r>
            <a:br>
              <a:rPr lang="ru-RU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И грудью ложился на мины.</a:t>
            </a:r>
            <a:br>
              <a:rPr lang="ru-RU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Пусть время идет, пусть проходят года,</a:t>
            </a:r>
            <a:br>
              <a:rPr lang="ru-RU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Ваш подвиг мы не забудем.</a:t>
            </a:r>
            <a:br>
              <a:rPr lang="ru-RU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Чтить, славить, гордиться, любить,</a:t>
            </a:r>
            <a:br>
              <a:rPr lang="ru-RU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И помнить Победы День будем.</a:t>
            </a:r>
            <a:br>
              <a:rPr lang="ru-RU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</Words>
  <Application>Microsoft Office PowerPoint</Application>
  <PresentationFormat>Экран (4:3)</PresentationFormat>
  <Paragraphs>12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ДЕНЬ ПОБЕДЫ</vt:lpstr>
      <vt:lpstr>Слайд 4</vt:lpstr>
      <vt:lpstr>Обелиски</vt:lpstr>
      <vt:lpstr>Слайд 6</vt:lpstr>
      <vt:lpstr>Как хорошо, что кончилась война!</vt:lpstr>
      <vt:lpstr>Слайд 8</vt:lpstr>
      <vt:lpstr>Спасибо дедам</vt:lpstr>
      <vt:lpstr>Слайд 10</vt:lpstr>
      <vt:lpstr>Великая слава великой Победе!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Next</dc:creator>
  <cp:lastModifiedBy>Next</cp:lastModifiedBy>
  <cp:revision>2</cp:revision>
  <dcterms:created xsi:type="dcterms:W3CDTF">2016-05-02T10:23:29Z</dcterms:created>
  <dcterms:modified xsi:type="dcterms:W3CDTF">2017-02-09T17:15:36Z</dcterms:modified>
</cp:coreProperties>
</file>