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64" r:id="rId9"/>
    <p:sldId id="265" r:id="rId10"/>
    <p:sldId id="266" r:id="rId11"/>
    <p:sldId id="267" r:id="rId12"/>
    <p:sldId id="269" r:id="rId13"/>
    <p:sldId id="271" r:id="rId14"/>
    <p:sldId id="273" r:id="rId15"/>
    <p:sldId id="274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159" autoAdjust="0"/>
  </p:normalViewPr>
  <p:slideViewPr>
    <p:cSldViewPr>
      <p:cViewPr varScale="1">
        <p:scale>
          <a:sx n="102" d="100"/>
          <a:sy n="102" d="100"/>
        </p:scale>
        <p:origin x="188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ru.wikipedia.org/wiki/%D0%92%D0%BE%D0%B5%D0%BD%D0%BD%D0%BE%D1%81%D0%BB%D1%83%D0%B6%D0%B0%D1%89%D0%B8%D0%B9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29935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«Афганская война – память и боль»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Война. Ты наша боль и горе</a:t>
            </a:r>
            <a:endParaRPr lang="ru-RU" dirty="0"/>
          </a:p>
        </p:txBody>
      </p:sp>
      <p:pic>
        <p:nvPicPr>
          <p:cNvPr id="1026" name="Picture 2" descr="C:\Users\User\Desktop\медал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465512"/>
            <a:ext cx="3600400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580896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/>
              <a:t>Пятая  страница нашего журнала «Наши земляки. Участники афганской войны»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b="1" i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3556" name="Picture 4" descr="C:\Users\User\Desktop\2.jpg"/>
          <p:cNvPicPr>
            <a:picLocks noChangeAspect="1" noChangeArrowheads="1"/>
          </p:cNvPicPr>
          <p:nvPr/>
        </p:nvPicPr>
        <p:blipFill>
          <a:blip r:embed="rId2" cstate="print"/>
          <a:srcRect l="17763" r="14145"/>
          <a:stretch>
            <a:fillRect/>
          </a:stretch>
        </p:blipFill>
        <p:spPr bwMode="auto">
          <a:xfrm>
            <a:off x="4932040" y="3356992"/>
            <a:ext cx="4032448" cy="3331153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7" name="Picture 5" descr="C:\Users\User\Desktop\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60848"/>
            <a:ext cx="9144000" cy="4797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User\Desktop\память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14264"/>
          <a:stretch>
            <a:fillRect/>
          </a:stretch>
        </p:blipFill>
        <p:spPr bwMode="auto">
          <a:xfrm>
            <a:off x="107504" y="260648"/>
            <a:ext cx="4038600" cy="2596900"/>
          </a:xfrm>
          <a:prstGeom prst="rect">
            <a:avLst/>
          </a:prstGeom>
          <a:noFill/>
        </p:spPr>
      </p:pic>
      <p:pic>
        <p:nvPicPr>
          <p:cNvPr id="6" name="Picture 3" descr="C:\Users\User\Desktop\колп 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t="28528" b="4907"/>
          <a:stretch>
            <a:fillRect/>
          </a:stretch>
        </p:blipFill>
        <p:spPr bwMode="auto">
          <a:xfrm>
            <a:off x="4283968" y="476672"/>
            <a:ext cx="4769024" cy="2380876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73" t="12436" r="2073" b="16057"/>
          <a:stretch/>
        </p:blipFill>
        <p:spPr>
          <a:xfrm>
            <a:off x="725082" y="3008344"/>
            <a:ext cx="7693836" cy="366779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644792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Шестая  страница «Живая память»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Первые три месяца Афганистан покинули </a:t>
            </a:r>
            <a:r>
              <a:rPr lang="ru-RU" dirty="0" smtClean="0">
                <a:solidFill>
                  <a:srgbClr val="FF0000"/>
                </a:solidFill>
              </a:rPr>
              <a:t>50183 </a:t>
            </a:r>
            <a:r>
              <a:rPr lang="ru-RU" u="sng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 tooltip="Военнослужащий"/>
              </a:rPr>
              <a:t>военнослужащих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dirty="0" smtClean="0"/>
              <a:t>Ещё </a:t>
            </a:r>
            <a:r>
              <a:rPr lang="ru-RU" dirty="0" smtClean="0">
                <a:solidFill>
                  <a:srgbClr val="C00000"/>
                </a:solidFill>
              </a:rPr>
              <a:t>50 100 </a:t>
            </a:r>
            <a:r>
              <a:rPr lang="ru-RU" dirty="0" smtClean="0"/>
              <a:t>человек вернулись в СССР в период с 15 августа 1988 года по 15 февраля 1989 года.</a:t>
            </a:r>
          </a:p>
          <a:p>
            <a:endParaRPr lang="ru-RU" dirty="0"/>
          </a:p>
        </p:txBody>
      </p:sp>
      <p:pic>
        <p:nvPicPr>
          <p:cNvPr id="25602" name="Picture 2" descr="C:\Users\User\Downloads\1-17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59682"/>
            <a:ext cx="4860032" cy="37926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2400" dirty="0"/>
          </a:p>
        </p:txBody>
      </p:sp>
      <p:pic>
        <p:nvPicPr>
          <p:cNvPr id="26626" name="Picture 2" descr="C:\Users\User\Downloads\06_on_afghan_roads_19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9979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7249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15 февраля 1989 года стал днем- символом, </a:t>
            </a:r>
            <a:r>
              <a:rPr lang="ru-RU" b="1" dirty="0" smtClean="0"/>
              <a:t>днем Памяти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9698" name="Picture 2" descr="C:\Users\User\Downloads\84d736a022b4faec5ccba9f670707db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060848"/>
            <a:ext cx="7803444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Через Афганистан прошли 600 тысяч советских военнослужащих</a:t>
            </a:r>
          </a:p>
          <a:p>
            <a:r>
              <a:rPr lang="ru-RU" dirty="0" smtClean="0"/>
              <a:t>15053 - погибли или умерли от ран;</a:t>
            </a:r>
          </a:p>
          <a:p>
            <a:r>
              <a:rPr lang="ru-RU" dirty="0" smtClean="0"/>
              <a:t>49985 - раненных и искалеченных;</a:t>
            </a:r>
          </a:p>
          <a:p>
            <a:r>
              <a:rPr lang="ru-RU" dirty="0" smtClean="0"/>
              <a:t>330 - пленных и пропавших без вести;</a:t>
            </a:r>
          </a:p>
          <a:p>
            <a:r>
              <a:rPr lang="ru-RU" dirty="0" smtClean="0"/>
              <a:t>6669 – инвалиды войны</a:t>
            </a:r>
          </a:p>
          <a:p>
            <a:r>
              <a:rPr lang="ru-RU" dirty="0" smtClean="0"/>
              <a:t>Ежегодно война стоила советскому народу 5 млрд. рублей.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Вокально-инструментальные группы Ограниченного контингента «Голубые береты» и «Каскад».</a:t>
            </a:r>
            <a:endParaRPr lang="ru-RU" sz="4000" dirty="0"/>
          </a:p>
        </p:txBody>
      </p:sp>
      <p:pic>
        <p:nvPicPr>
          <p:cNvPr id="30722" name="Picture 2" descr="C:\Users\User\Downloads\Fn6M1NOb33g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708920"/>
            <a:ext cx="4038600" cy="2663830"/>
          </a:xfrm>
          <a:prstGeom prst="rect">
            <a:avLst/>
          </a:prstGeom>
          <a:noFill/>
        </p:spPr>
      </p:pic>
      <p:pic>
        <p:nvPicPr>
          <p:cNvPr id="30723" name="Picture 3" descr="C:\Users\User\Downloads\9ad8a13eaee93d57eeafb803a4e967ac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0698" y="1920875"/>
            <a:ext cx="3153603" cy="4433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4797152"/>
            <a:ext cx="4495800" cy="194421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Это была одна из самых затяжных и трагичных войн XX века, длившаяся 9 лет 1 месяц и 19 дней – с 1979 по 1989 г.</a:t>
            </a:r>
          </a:p>
          <a:p>
            <a:endParaRPr lang="ru-RU" dirty="0"/>
          </a:p>
        </p:txBody>
      </p:sp>
      <p:pic>
        <p:nvPicPr>
          <p:cNvPr id="2050" name="Picture 2" descr="C:\Users\User\Downloads\i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6012160" cy="44915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00776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Открываем первую страницу «Исторический факт»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Афганистан – государство в юго-западной части Азии, в 1979 году граничащее с СССР. Столица – Кабул.</a:t>
            </a:r>
          </a:p>
          <a:p>
            <a:endParaRPr lang="ru-RU" dirty="0"/>
          </a:p>
        </p:txBody>
      </p:sp>
      <p:pic>
        <p:nvPicPr>
          <p:cNvPr id="3074" name="Picture 2" descr="C:\Users\User\Downloads\i 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95322"/>
            <a:ext cx="4038600" cy="34849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72784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Открываем вторую страницу «Интернациональный долг»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i="1" dirty="0" smtClean="0"/>
              <a:t>«Я тебя прошу! Очень прошу, всегда говори детям правду, какая бы она не была…</a:t>
            </a:r>
            <a:br>
              <a:rPr lang="ru-RU" i="1" dirty="0" smtClean="0"/>
            </a:br>
            <a:r>
              <a:rPr lang="ru-RU" i="1" dirty="0" smtClean="0"/>
              <a:t>Не воспитывай детей ложными сказками… учи их жить…</a:t>
            </a:r>
            <a:br>
              <a:rPr lang="ru-RU" i="1" dirty="0" smtClean="0"/>
            </a:br>
            <a:r>
              <a:rPr lang="ru-RU" i="1" dirty="0" smtClean="0"/>
              <a:t>Учи их крепко стоять на своих ногах… Учи их быть Человеком…»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098" name="Picture 2" descr="C:\Users\User\Downloads\img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1129" r="11193" b="3571"/>
          <a:stretch>
            <a:fillRect/>
          </a:stretch>
        </p:blipFill>
        <p:spPr bwMode="auto">
          <a:xfrm>
            <a:off x="0" y="1630514"/>
            <a:ext cx="4716016" cy="43907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428768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Открываем третью  страницу «Афганский плен»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5122" name="Picture 2" descr="C:\Users\User\Downloads\ext_foto-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4608512" cy="3456384"/>
          </a:xfrm>
          <a:prstGeom prst="rect">
            <a:avLst/>
          </a:prstGeom>
          <a:noFill/>
        </p:spPr>
      </p:pic>
      <p:pic>
        <p:nvPicPr>
          <p:cNvPr id="5123" name="Picture 3" descr="C:\Users\User\Downloads\944520473108f9eb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9424" y="3941676"/>
            <a:ext cx="5184576" cy="2916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4"/>
            <a:ext cx="4495800" cy="4937915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По официальным данным в плен к афганским моджахедам в 1979-1989 гг. попали 330 советских военнослужащих. Но эти цифры, скорее всего, выше. Ведь по официальным данным пропали без вести в Афганистане 417 советских военнослужащих. Плен для них был настоящим адом. 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24578" name="Picture 2" descr="C:\Users\User\Downloads\kinopoisk.ru-Badaber-312097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5031" b="6214"/>
          <a:stretch>
            <a:fillRect/>
          </a:stretch>
        </p:blipFill>
        <p:spPr bwMode="auto">
          <a:xfrm>
            <a:off x="179512" y="188640"/>
            <a:ext cx="4795026" cy="3528392"/>
          </a:xfrm>
          <a:prstGeom prst="rect">
            <a:avLst/>
          </a:prstGeom>
          <a:noFill/>
        </p:spPr>
      </p:pic>
      <p:pic>
        <p:nvPicPr>
          <p:cNvPr id="24579" name="Picture 3" descr="C:\Users\User\Downloads\1-1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861048"/>
            <a:ext cx="3617979" cy="27134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ownloads\c075478e7ebc4233b60df64e10b5886f_1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6278278" cy="3528392"/>
          </a:xfrm>
          <a:prstGeom prst="rect">
            <a:avLst/>
          </a:prstGeom>
          <a:noFill/>
        </p:spPr>
      </p:pic>
      <p:pic>
        <p:nvPicPr>
          <p:cNvPr id="6147" name="Picture 3" descr="C:\Users\User\Downloads\kadr-iz-seriala-krepost-badaber-2018-pervyy-kanal-foto-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475158"/>
            <a:ext cx="6012160" cy="3382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788808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Четвертая  страница нашего журнала «Подвиг матерей»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194" name="Picture 2" descr="C:\Users\User\Downloads\img3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348880"/>
            <a:ext cx="4038600" cy="3028950"/>
          </a:xfrm>
          <a:prstGeom prst="rect">
            <a:avLst/>
          </a:prstGeom>
          <a:noFill/>
        </p:spPr>
      </p:pic>
      <p:pic>
        <p:nvPicPr>
          <p:cNvPr id="8195" name="Picture 3" descr="C:\Users\User\Downloads\dA8X7wEhiE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772816"/>
            <a:ext cx="4667605" cy="48607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User\Downloads\C4FsuZTXAAA2xAq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284984"/>
            <a:ext cx="4764021" cy="3573016"/>
          </a:xfrm>
          <a:prstGeom prst="rect">
            <a:avLst/>
          </a:prstGeom>
          <a:noFill/>
        </p:spPr>
      </p:pic>
      <p:pic>
        <p:nvPicPr>
          <p:cNvPr id="9219" name="Picture 3" descr="C:\Users\User\Downloads\C4FsuZTXAAA2xAq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8775" y="0"/>
            <a:ext cx="4849857" cy="3429000"/>
          </a:xfrm>
          <a:prstGeom prst="rect">
            <a:avLst/>
          </a:prstGeom>
          <a:noFill/>
        </p:spPr>
      </p:pic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798261"/>
            <a:ext cx="3995936" cy="209288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Комитет солдатских матерей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Закрыл собой бесправного солдата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Земной поклон тебе, седая в 40 мать!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4716016" y="4336247"/>
            <a:ext cx="4427984" cy="215443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 то, что ты боролась и страдала,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 ты в пикетах голос надрывала,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 то, что ты не уставала ждать,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 ты, теряя силы, не молчала !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73</TotalTime>
  <Words>247</Words>
  <Application>Microsoft Office PowerPoint</Application>
  <PresentationFormat>Экран (4:3)</PresentationFormat>
  <Paragraphs>26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Aharoni</vt:lpstr>
      <vt:lpstr>Arial</vt:lpstr>
      <vt:lpstr>Calibri</vt:lpstr>
      <vt:lpstr>Constantia</vt:lpstr>
      <vt:lpstr>Times New Roman</vt:lpstr>
      <vt:lpstr>Wingdings 2</vt:lpstr>
      <vt:lpstr>Поток</vt:lpstr>
      <vt:lpstr>«Афганская война – память и боль»   </vt:lpstr>
      <vt:lpstr>Презентация PowerPoint</vt:lpstr>
      <vt:lpstr>Открываем первую страницу «Исторический факт» </vt:lpstr>
      <vt:lpstr>Открываем вторую страницу «Интернациональный долг» </vt:lpstr>
      <vt:lpstr>Открываем третью  страницу «Афганский плен» </vt:lpstr>
      <vt:lpstr>Презентация PowerPoint</vt:lpstr>
      <vt:lpstr>Презентация PowerPoint</vt:lpstr>
      <vt:lpstr>Четвертая  страница нашего журнала «Подвиг матерей» </vt:lpstr>
      <vt:lpstr>Презентация PowerPoint</vt:lpstr>
      <vt:lpstr>Пятая  страница нашего журнала «Наши земляки. Участники афганской войны»   </vt:lpstr>
      <vt:lpstr>Презентация PowerPoint</vt:lpstr>
      <vt:lpstr>Шестая  страница «Живая память» </vt:lpstr>
      <vt:lpstr>Презентация PowerPoint</vt:lpstr>
      <vt:lpstr>15 февраля 1989 года стал днем- символом, днем Памяти.   </vt:lpstr>
      <vt:lpstr>Презентация PowerPoint</vt:lpstr>
      <vt:lpstr>Вокально-инструментальные группы Ограниченного контингента «Голубые береты» и «Каскад».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«Афганская война – память и боль»   </dc:title>
  <dc:creator>User</dc:creator>
  <cp:lastModifiedBy>Кабинет-4</cp:lastModifiedBy>
  <cp:revision>11</cp:revision>
  <dcterms:created xsi:type="dcterms:W3CDTF">2020-11-28T14:51:13Z</dcterms:created>
  <dcterms:modified xsi:type="dcterms:W3CDTF">2023-02-28T09:35:58Z</dcterms:modified>
</cp:coreProperties>
</file>