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22.01.2019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1371600"/>
            <a:ext cx="11783045" cy="3505200"/>
          </a:xfrm>
        </p:spPr>
        <p:txBody>
          <a:bodyPr rtlCol="0"/>
          <a:lstStyle/>
          <a:p>
            <a:pPr rtl="0"/>
            <a:r>
              <a:rPr lang="ru-RU" dirty="0" smtClean="0"/>
              <a:t>АНАЛИЗ СКАЗКИ</a:t>
            </a:r>
            <a:br>
              <a:rPr lang="ru-RU" dirty="0" smtClean="0"/>
            </a:br>
            <a:r>
              <a:rPr lang="ru-RU" dirty="0" smtClean="0"/>
              <a:t>БОГАТЫРЬ</a:t>
            </a:r>
            <a:br>
              <a:rPr lang="ru-RU" dirty="0" smtClean="0"/>
            </a:br>
            <a:r>
              <a:rPr lang="ru-RU" dirty="0" smtClean="0"/>
              <a:t>М</a:t>
            </a:r>
            <a:r>
              <a:rPr lang="en-US" dirty="0" smtClean="0"/>
              <a:t>.</a:t>
            </a:r>
            <a:r>
              <a:rPr lang="ru-RU" dirty="0" smtClean="0"/>
              <a:t>Е</a:t>
            </a:r>
            <a:r>
              <a:rPr lang="en-US" dirty="0" smtClean="0"/>
              <a:t>.</a:t>
            </a:r>
            <a:r>
              <a:rPr lang="ru-RU" dirty="0" smtClean="0"/>
              <a:t>Салтыкова-Щедрина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Выполнил ЛУЦЕНКО ДМИТРИЙ (С) 2019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260648"/>
            <a:ext cx="3276599" cy="478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АВТОРЕ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7749" y="838200"/>
            <a:ext cx="3995464" cy="51816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Михаи́л</a:t>
            </a:r>
            <a:r>
              <a:rPr lang="ru-RU" sz="2400" b="1" dirty="0"/>
              <a:t> </a:t>
            </a:r>
            <a:r>
              <a:rPr lang="ru-RU" sz="2400" b="1" dirty="0" err="1"/>
              <a:t>Евгра́фович</a:t>
            </a:r>
            <a:r>
              <a:rPr lang="ru-RU" sz="2400" b="1" dirty="0"/>
              <a:t> </a:t>
            </a:r>
            <a:r>
              <a:rPr lang="ru-RU" sz="2400" b="1" dirty="0" err="1"/>
              <a:t>Салтыко́в-Щедри́н</a:t>
            </a:r>
            <a:r>
              <a:rPr lang="ru-RU" sz="2400" b="1" dirty="0"/>
              <a:t> (настоящая фамилия Салтыков, псевдоним </a:t>
            </a:r>
            <a:r>
              <a:rPr lang="ru-RU" sz="2400" b="1" dirty="0" err="1"/>
              <a:t>Никола́й</a:t>
            </a:r>
            <a:r>
              <a:rPr lang="ru-RU" sz="2400" b="1" dirty="0"/>
              <a:t> </a:t>
            </a:r>
            <a:r>
              <a:rPr lang="ru-RU" sz="2400" b="1" dirty="0" smtClean="0"/>
              <a:t>Щедрин; </a:t>
            </a:r>
            <a:r>
              <a:rPr lang="ru-RU" sz="2400" b="1" dirty="0"/>
              <a:t>15 [27] января 1826 — 28 апреля [10 мая] 1889) — русский писатель, журналист, редактор журнала «Отечественные записки», Рязанский и Тверской вице-губернатор.</a:t>
            </a:r>
          </a:p>
        </p:txBody>
      </p:sp>
      <p:pic>
        <p:nvPicPr>
          <p:cNvPr id="1026" name="Picture 2" descr="Kramskoj - saltykov-schedr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620688"/>
            <a:ext cx="4130031" cy="55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548680"/>
            <a:ext cx="3276599" cy="1152128"/>
          </a:xfrm>
        </p:spPr>
        <p:txBody>
          <a:bodyPr/>
          <a:lstStyle/>
          <a:p>
            <a:r>
              <a:rPr lang="ru-RU" dirty="0" smtClean="0"/>
              <a:t>Сказка </a:t>
            </a:r>
            <a:r>
              <a:rPr lang="en-US" dirty="0" smtClean="0"/>
              <a:t>“</a:t>
            </a:r>
            <a:r>
              <a:rPr lang="ru-RU" dirty="0" smtClean="0"/>
              <a:t>Богатырь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1765" y="1700808"/>
            <a:ext cx="3851448" cy="43189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</a:t>
            </a:r>
            <a:r>
              <a:rPr lang="ru-RU" sz="2400" dirty="0" err="1" smtClean="0"/>
              <a:t>казка</a:t>
            </a:r>
            <a:r>
              <a:rPr lang="ru-RU" sz="2400" dirty="0" smtClean="0"/>
              <a:t> </a:t>
            </a:r>
            <a:r>
              <a:rPr lang="en-US" sz="2400" dirty="0" smtClean="0"/>
              <a:t>“</a:t>
            </a:r>
            <a:r>
              <a:rPr lang="ru-RU" sz="2400" dirty="0" smtClean="0"/>
              <a:t>Богатырь</a:t>
            </a:r>
            <a:r>
              <a:rPr lang="en-US" sz="2400" dirty="0" smtClean="0"/>
              <a:t>” </a:t>
            </a:r>
            <a:r>
              <a:rPr lang="ru-RU" sz="2400" dirty="0" smtClean="0"/>
              <a:t>была написана в 1886 году </a:t>
            </a:r>
            <a:r>
              <a:rPr lang="en-US" sz="2400" dirty="0" smtClean="0"/>
              <a:t>,</a:t>
            </a:r>
            <a:r>
              <a:rPr lang="ru-RU" sz="2400" dirty="0" smtClean="0"/>
              <a:t>но была запрещена</a:t>
            </a:r>
            <a:r>
              <a:rPr lang="en-US" sz="2400" dirty="0" smtClean="0"/>
              <a:t>. </a:t>
            </a:r>
            <a:r>
              <a:rPr lang="ru-RU" sz="2400" dirty="0" smtClean="0"/>
              <a:t>В связи с приходом к власти большевиков она была разрешена и опубликована только в 1922 году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</a:t>
            </a:r>
            <a:r>
              <a:rPr lang="ru-RU" sz="2400" dirty="0" err="1" smtClean="0"/>
              <a:t>казка</a:t>
            </a:r>
            <a:r>
              <a:rPr lang="ru-RU" sz="2400" dirty="0" smtClean="0"/>
              <a:t> была написана о российском самодержавии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468" y="692696"/>
            <a:ext cx="3960684" cy="53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 НАЗВАНИЯ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32304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Богатырь – смелый</a:t>
            </a:r>
            <a:r>
              <a:rPr lang="en-US" sz="2800" dirty="0" smtClean="0"/>
              <a:t>,</a:t>
            </a:r>
            <a:r>
              <a:rPr lang="ru-RU" sz="2800" dirty="0" smtClean="0"/>
              <a:t>большой</a:t>
            </a:r>
            <a:r>
              <a:rPr lang="en-US" sz="2800" dirty="0" smtClean="0"/>
              <a:t>,</a:t>
            </a:r>
            <a:r>
              <a:rPr lang="ru-RU" sz="2800" dirty="0" smtClean="0"/>
              <a:t>могучий человек</a:t>
            </a:r>
            <a:r>
              <a:rPr lang="en-US" sz="2800" dirty="0" smtClean="0"/>
              <a:t>,</a:t>
            </a:r>
            <a:r>
              <a:rPr lang="ru-RU" sz="2800" dirty="0" smtClean="0"/>
              <a:t>способный защитить Родину и Отечество</a:t>
            </a:r>
            <a:r>
              <a:rPr lang="en-US" sz="2800" dirty="0" smtClean="0"/>
              <a:t>.</a:t>
            </a:r>
          </a:p>
          <a:p>
            <a:r>
              <a:rPr lang="ru-RU" sz="2800" dirty="0" smtClean="0"/>
              <a:t>Но мы знаем </a:t>
            </a:r>
            <a:r>
              <a:rPr lang="en-US" sz="2800" dirty="0" smtClean="0"/>
              <a:t>,</a:t>
            </a:r>
            <a:r>
              <a:rPr lang="ru-RU" sz="2800" dirty="0" smtClean="0"/>
              <a:t>что Салтыков высмеивал в своих сказках общественные проблемы</a:t>
            </a:r>
            <a:r>
              <a:rPr lang="en-US" sz="2800" dirty="0" smtClean="0"/>
              <a:t>,</a:t>
            </a:r>
            <a:r>
              <a:rPr lang="ru-RU" sz="2800" dirty="0" smtClean="0"/>
              <a:t>пороки тогдашнего общества</a:t>
            </a:r>
            <a:r>
              <a:rPr lang="en-US" sz="2800" dirty="0" smtClean="0"/>
              <a:t>.</a:t>
            </a:r>
            <a:r>
              <a:rPr lang="ru-RU" sz="2800" dirty="0" smtClean="0"/>
              <a:t>В его сказке </a:t>
            </a:r>
            <a:r>
              <a:rPr lang="en-US" sz="2800" dirty="0" smtClean="0"/>
              <a:t>“</a:t>
            </a:r>
            <a:r>
              <a:rPr lang="ru-RU" sz="2800" dirty="0" smtClean="0"/>
              <a:t>БОГАТЫРЬ</a:t>
            </a:r>
            <a:r>
              <a:rPr lang="en-US" sz="2800" dirty="0" smtClean="0"/>
              <a:t>” </a:t>
            </a:r>
            <a:r>
              <a:rPr lang="ru-RU" sz="2800" dirty="0" smtClean="0"/>
              <a:t>оказался гнилым</a:t>
            </a:r>
            <a:r>
              <a:rPr lang="en-US" sz="2800" dirty="0" smtClean="0"/>
              <a:t>,</a:t>
            </a:r>
            <a:r>
              <a:rPr lang="ru-RU" sz="2800" dirty="0" smtClean="0"/>
              <a:t>мнимым</a:t>
            </a:r>
            <a:r>
              <a:rPr lang="en-US" sz="2800" dirty="0" smtClean="0"/>
              <a:t>,</a:t>
            </a:r>
            <a:r>
              <a:rPr lang="ru-RU" sz="2800" dirty="0" smtClean="0"/>
              <a:t>сыном Бабы-Яги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13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788" y="548680"/>
            <a:ext cx="11017223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В сказке автор высмеивает веру в Богатыря (власть) способную защитить страну от всех невзгод</a:t>
            </a:r>
            <a:r>
              <a:rPr lang="en-US" dirty="0" smtClean="0"/>
              <a:t>.</a:t>
            </a:r>
            <a:r>
              <a:rPr lang="ru-RU" dirty="0" smtClean="0"/>
              <a:t>Богатыря боятся</a:t>
            </a:r>
            <a:r>
              <a:rPr lang="en-US" dirty="0" smtClean="0"/>
              <a:t>,</a:t>
            </a:r>
            <a:r>
              <a:rPr lang="ru-RU" dirty="0" smtClean="0"/>
              <a:t>но ему поклоняются</a:t>
            </a:r>
            <a:r>
              <a:rPr lang="en-US" dirty="0" smtClean="0"/>
              <a:t>,</a:t>
            </a:r>
            <a:r>
              <a:rPr lang="ru-RU" dirty="0" smtClean="0"/>
              <a:t>на него молятся</a:t>
            </a:r>
            <a:r>
              <a:rPr lang="en-US" dirty="0" smtClean="0"/>
              <a:t>. </a:t>
            </a:r>
            <a:r>
              <a:rPr lang="ru-RU" dirty="0" smtClean="0"/>
              <a:t>На самом деле Богатырь даже не способен проснуться от беспробудного сна</a:t>
            </a:r>
            <a:r>
              <a:rPr lang="en-US" dirty="0" smtClean="0"/>
              <a:t>,</a:t>
            </a:r>
            <a:r>
              <a:rPr lang="ru-RU" dirty="0" err="1" smtClean="0"/>
              <a:t>поглатившего</a:t>
            </a:r>
            <a:r>
              <a:rPr lang="ru-RU" dirty="0" smtClean="0"/>
              <a:t> его</a:t>
            </a:r>
            <a:r>
              <a:rPr lang="en-US" dirty="0" smtClean="0"/>
              <a:t>, </a:t>
            </a:r>
            <a:r>
              <a:rPr lang="ru-RU" dirty="0" smtClean="0"/>
              <a:t>посмотреть и хотя-бы попытаться решить накопившееся за годы</a:t>
            </a:r>
            <a:r>
              <a:rPr lang="en-US" dirty="0" smtClean="0"/>
              <a:t>,</a:t>
            </a:r>
            <a:r>
              <a:rPr lang="ru-RU" dirty="0" smtClean="0"/>
              <a:t>десятки и сотни лет</a:t>
            </a:r>
            <a:r>
              <a:rPr lang="en-US" dirty="0" smtClean="0"/>
              <a:t>.</a:t>
            </a:r>
            <a:r>
              <a:rPr lang="ru-RU" dirty="0" smtClean="0"/>
              <a:t>Иванушка-дурачок перешиб дупло где спал Богатырь кулаком</a:t>
            </a:r>
            <a:r>
              <a:rPr lang="en-US" dirty="0" smtClean="0"/>
              <a:t>,</a:t>
            </a:r>
            <a:r>
              <a:rPr lang="ru-RU" dirty="0" smtClean="0"/>
              <a:t>и показал всем</a:t>
            </a:r>
            <a:r>
              <a:rPr lang="en-US" dirty="0" smtClean="0"/>
              <a:t>,</a:t>
            </a:r>
            <a:r>
              <a:rPr lang="ru-RU" dirty="0" smtClean="0"/>
              <a:t>что нельзя верить в силу и мощь Богатыря</a:t>
            </a:r>
            <a:r>
              <a:rPr lang="en-US" dirty="0" smtClean="0"/>
              <a:t>.</a:t>
            </a:r>
          </a:p>
          <a:p>
            <a:r>
              <a:rPr lang="ru-RU" b="1" dirty="0" smtClean="0"/>
              <a:t>Мораль – Нельзя ждать помощи от кого-то</a:t>
            </a:r>
            <a:r>
              <a:rPr lang="en-US" b="1" dirty="0" smtClean="0"/>
              <a:t>,</a:t>
            </a:r>
            <a:r>
              <a:rPr lang="ru-RU" b="1" dirty="0" smtClean="0"/>
              <a:t> нельзя винить кого-то в своих невзгодах и проблемах – нужно винить прежде всего СЕБЯ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54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788" y="990600"/>
            <a:ext cx="11377264" cy="3302496"/>
          </a:xfrm>
        </p:spPr>
        <p:txBody>
          <a:bodyPr/>
          <a:lstStyle/>
          <a:p>
            <a:r>
              <a:rPr lang="ru-RU" dirty="0" smtClean="0"/>
              <a:t>Герои </a:t>
            </a:r>
            <a:r>
              <a:rPr lang="en-US" dirty="0" smtClean="0"/>
              <a:t>: </a:t>
            </a:r>
            <a:r>
              <a:rPr lang="ru-RU" dirty="0" smtClean="0"/>
              <a:t>Богатырь</a:t>
            </a:r>
            <a:r>
              <a:rPr lang="en-US" dirty="0" smtClean="0"/>
              <a:t>,</a:t>
            </a:r>
            <a:r>
              <a:rPr lang="ru-RU" dirty="0" smtClean="0"/>
              <a:t>Иван-дурак</a:t>
            </a:r>
            <a:r>
              <a:rPr lang="en-US" dirty="0" smtClean="0"/>
              <a:t>,</a:t>
            </a:r>
            <a:r>
              <a:rPr lang="ru-RU" dirty="0" smtClean="0"/>
              <a:t>Баба-Яга</a:t>
            </a:r>
            <a:r>
              <a:rPr lang="en-US" dirty="0" smtClean="0"/>
              <a:t>,</a:t>
            </a:r>
            <a:r>
              <a:rPr lang="ru-RU" dirty="0" smtClean="0"/>
              <a:t>русский народ</a:t>
            </a:r>
            <a:r>
              <a:rPr lang="en-US" dirty="0" smtClean="0"/>
              <a:t>.</a:t>
            </a:r>
          </a:p>
          <a:p>
            <a:r>
              <a:rPr lang="ru-RU" dirty="0" smtClean="0"/>
              <a:t>Богатырь – с виду сильный </a:t>
            </a:r>
            <a:r>
              <a:rPr lang="en-US" dirty="0" smtClean="0"/>
              <a:t>,</a:t>
            </a:r>
            <a:r>
              <a:rPr lang="ru-RU" dirty="0" smtClean="0"/>
              <a:t>но на самом деле гнилой и плохой человек</a:t>
            </a:r>
            <a:r>
              <a:rPr lang="en-US" dirty="0" smtClean="0"/>
              <a:t>(</a:t>
            </a:r>
            <a:r>
              <a:rPr lang="ru-RU" dirty="0" smtClean="0"/>
              <a:t>власть)</a:t>
            </a:r>
          </a:p>
          <a:p>
            <a:r>
              <a:rPr lang="ru-RU" dirty="0" smtClean="0"/>
              <a:t>Иван-дурак – оказался смелым и умным человеком</a:t>
            </a:r>
            <a:r>
              <a:rPr lang="en-US" dirty="0" smtClean="0"/>
              <a:t>,</a:t>
            </a:r>
            <a:r>
              <a:rPr lang="ru-RU" dirty="0" smtClean="0"/>
              <a:t>открывшим правду народу</a:t>
            </a:r>
          </a:p>
          <a:p>
            <a:r>
              <a:rPr lang="ru-RU" dirty="0" smtClean="0"/>
              <a:t>Баба-Яга – мать Богатыря</a:t>
            </a:r>
            <a:r>
              <a:rPr lang="en-US" dirty="0" smtClean="0"/>
              <a:t>,</a:t>
            </a:r>
            <a:r>
              <a:rPr lang="ru-RU" dirty="0" smtClean="0"/>
              <a:t>олицетворение злого духа на Руси</a:t>
            </a:r>
          </a:p>
          <a:p>
            <a:r>
              <a:rPr lang="ru-RU" dirty="0" smtClean="0"/>
              <a:t>Русский народ – тупой</a:t>
            </a:r>
            <a:r>
              <a:rPr lang="en-US" dirty="0" smtClean="0"/>
              <a:t>,</a:t>
            </a:r>
            <a:r>
              <a:rPr lang="ru-RU" dirty="0" smtClean="0"/>
              <a:t>наивный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804" y="701520"/>
            <a:ext cx="11233248" cy="3230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Сюжет разворачивается в лесу</a:t>
            </a:r>
            <a:r>
              <a:rPr lang="en-US" sz="3200" dirty="0" smtClean="0"/>
              <a:t>,</a:t>
            </a:r>
            <a:r>
              <a:rPr lang="ru-RU" sz="3200" dirty="0" smtClean="0"/>
              <a:t>где после слома деревьев обосновался</a:t>
            </a:r>
            <a:r>
              <a:rPr lang="ru-RU" sz="3200" dirty="0"/>
              <a:t> </a:t>
            </a:r>
            <a:r>
              <a:rPr lang="ru-RU" sz="3200" dirty="0" smtClean="0"/>
              <a:t>и уснул вечным сном Богатырь</a:t>
            </a:r>
            <a:r>
              <a:rPr lang="en-US" sz="3200" dirty="0" smtClean="0"/>
              <a:t>.</a:t>
            </a:r>
            <a:r>
              <a:rPr lang="ru-RU" sz="3200" dirty="0" smtClean="0"/>
              <a:t> Тем временем в городах и деревнях на Богатыря молятся</a:t>
            </a:r>
            <a:r>
              <a:rPr lang="en-US" sz="3200" dirty="0" smtClean="0"/>
              <a:t>,</a:t>
            </a:r>
            <a:r>
              <a:rPr lang="ru-RU" sz="3200" dirty="0" smtClean="0"/>
              <a:t>чтобы он проснулся и спас Россию от всех бед</a:t>
            </a:r>
            <a:r>
              <a:rPr lang="en-US" sz="3200" dirty="0" smtClean="0"/>
              <a:t>.</a:t>
            </a:r>
            <a:r>
              <a:rPr lang="ru-RU" sz="3200" dirty="0" smtClean="0"/>
              <a:t>На западе Богатыря боятся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1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10548662" cy="2819400"/>
          </a:xfrm>
        </p:spPr>
        <p:txBody>
          <a:bodyPr/>
          <a:lstStyle/>
          <a:p>
            <a:r>
              <a:rPr lang="ru-RU" sz="4800" dirty="0"/>
              <a:t>ВЫВОДЫ</a:t>
            </a:r>
            <a:r>
              <a:rPr lang="en-US" sz="4800" dirty="0"/>
              <a:t>.</a:t>
            </a:r>
            <a:r>
              <a:rPr lang="ru-RU" sz="4800" dirty="0"/>
              <a:t>ЛИЧНОЕ ВОСПРИЯТИЕ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33745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Выводы</a:t>
            </a:r>
            <a:r>
              <a:rPr lang="en-US" sz="3600" dirty="0" smtClean="0"/>
              <a:t>: </a:t>
            </a:r>
            <a:r>
              <a:rPr lang="ru-RU" sz="3600" dirty="0" smtClean="0"/>
              <a:t>нельзя ни на кого надеяться </a:t>
            </a:r>
            <a:r>
              <a:rPr lang="en-US" sz="3600" dirty="0" smtClean="0"/>
              <a:t>,</a:t>
            </a:r>
            <a:r>
              <a:rPr lang="ru-RU" sz="3600" dirty="0" smtClean="0"/>
              <a:t> верить </a:t>
            </a:r>
            <a:r>
              <a:rPr lang="en-US" sz="3600" dirty="0" smtClean="0"/>
              <a:t>,</a:t>
            </a:r>
            <a:r>
              <a:rPr lang="ru-RU" sz="3600" dirty="0" smtClean="0"/>
              <a:t>что неизвестный герой спасёт Вас и Вашу страну от всех земных бед</a:t>
            </a:r>
            <a:r>
              <a:rPr lang="en-US" sz="3600" dirty="0" smtClean="0"/>
              <a:t>.</a:t>
            </a:r>
            <a:r>
              <a:rPr lang="ru-RU" sz="3600" dirty="0" smtClean="0"/>
              <a:t> Нужно всё делать самим</a:t>
            </a:r>
            <a:r>
              <a:rPr lang="en-US" sz="3600" dirty="0" smtClean="0"/>
              <a:t>,</a:t>
            </a:r>
            <a:r>
              <a:rPr lang="ru-RU" sz="3600" dirty="0" smtClean="0"/>
              <a:t> надеяться прежде всего именно на себя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13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332656"/>
            <a:ext cx="11665295" cy="36724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Сказка </a:t>
            </a:r>
            <a:r>
              <a:rPr lang="en-US" sz="3200" dirty="0" smtClean="0"/>
              <a:t>“</a:t>
            </a:r>
            <a:r>
              <a:rPr lang="ru-RU" sz="3200" dirty="0" smtClean="0"/>
              <a:t>Богатырь</a:t>
            </a:r>
            <a:r>
              <a:rPr lang="en-US" sz="3200" dirty="0" smtClean="0"/>
              <a:t>” </a:t>
            </a:r>
            <a:r>
              <a:rPr lang="ru-RU" sz="3200" dirty="0" smtClean="0"/>
              <a:t>актуальна и сегодня</a:t>
            </a:r>
            <a:r>
              <a:rPr lang="en-US" sz="3200" dirty="0" smtClean="0"/>
              <a:t>,</a:t>
            </a:r>
            <a:r>
              <a:rPr lang="ru-RU" sz="3200" dirty="0" smtClean="0"/>
              <a:t>ведь</a:t>
            </a:r>
            <a:r>
              <a:rPr lang="en-US" sz="3200" dirty="0" smtClean="0"/>
              <a:t>,</a:t>
            </a:r>
            <a:r>
              <a:rPr lang="ru-RU" sz="3200" dirty="0" smtClean="0"/>
              <a:t>несмотря на многие внутренние проблемы и кризис в нашей стране</a:t>
            </a:r>
            <a:r>
              <a:rPr lang="en-US" sz="3200" dirty="0" smtClean="0"/>
              <a:t>,</a:t>
            </a:r>
            <a:r>
              <a:rPr lang="ru-RU" sz="3200" dirty="0" smtClean="0"/>
              <a:t>народ всё равно восхваляет власть и терпит антинародный режим</a:t>
            </a:r>
            <a:r>
              <a:rPr lang="en-US" sz="3200" dirty="0" smtClean="0"/>
              <a:t>.</a:t>
            </a:r>
            <a:r>
              <a:rPr lang="ru-RU" sz="3200" dirty="0" smtClean="0"/>
              <a:t> В СССР (после распада </a:t>
            </a:r>
            <a:r>
              <a:rPr lang="en-US" sz="3200" dirty="0" smtClean="0"/>
              <a:t>“</a:t>
            </a:r>
            <a:r>
              <a:rPr lang="ru-RU" sz="3200" dirty="0" smtClean="0"/>
              <a:t>богатырской</a:t>
            </a:r>
            <a:r>
              <a:rPr lang="en-US" sz="3200" dirty="0" smtClean="0"/>
              <a:t>” </a:t>
            </a:r>
            <a:r>
              <a:rPr lang="ru-RU" sz="3200" dirty="0" smtClean="0"/>
              <a:t>власти) было народовластие</a:t>
            </a:r>
            <a:r>
              <a:rPr lang="en-US" sz="3200" dirty="0" smtClean="0"/>
              <a:t>,</a:t>
            </a:r>
            <a:r>
              <a:rPr lang="ru-RU" sz="3200" dirty="0" smtClean="0"/>
              <a:t>уверенность в завтрашнем дне</a:t>
            </a:r>
            <a:r>
              <a:rPr lang="en-US" sz="3200" dirty="0" smtClean="0"/>
              <a:t>.</a:t>
            </a:r>
            <a:r>
              <a:rPr lang="ru-RU" sz="3200" dirty="0" smtClean="0"/>
              <a:t> Сегодня мы можем только догадываться</a:t>
            </a:r>
            <a:r>
              <a:rPr lang="en-US" sz="3200" dirty="0" smtClean="0"/>
              <a:t>,</a:t>
            </a:r>
            <a:r>
              <a:rPr lang="ru-RU" sz="3200" dirty="0" smtClean="0"/>
              <a:t>что будет завтра</a:t>
            </a:r>
            <a:r>
              <a:rPr lang="en-US" sz="3200" dirty="0" smtClean="0"/>
              <a:t>,</a:t>
            </a:r>
            <a:r>
              <a:rPr lang="ru-RU" sz="3200" dirty="0" smtClean="0"/>
              <a:t>мы не уверены </a:t>
            </a:r>
            <a:r>
              <a:rPr lang="en-US" sz="3200" dirty="0" smtClean="0"/>
              <a:t>.</a:t>
            </a:r>
            <a:r>
              <a:rPr lang="ru-RU" sz="3200" dirty="0" smtClean="0"/>
              <a:t> А может даже быть</a:t>
            </a:r>
            <a:r>
              <a:rPr lang="en-US" sz="3200" dirty="0" smtClean="0"/>
              <a:t>,</a:t>
            </a:r>
            <a:r>
              <a:rPr lang="ru-RU" sz="3200" dirty="0" smtClean="0"/>
              <a:t>что завтра будет и война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27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Акварель (широкоэкранный формат)</Template>
  <TotalTime>49</TotalTime>
  <Words>469</Words>
  <Application>Microsoft Office PowerPoint</Application>
  <PresentationFormat>Произвольный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Акварель_16x9</vt:lpstr>
      <vt:lpstr>АНАЛИЗ СКАЗКИ БОГАТЫРЬ М.Е.Салтыкова-Щедрина</vt:lpstr>
      <vt:lpstr>О АВТОРЕ</vt:lpstr>
      <vt:lpstr>Сказка “Богатырь”</vt:lpstr>
      <vt:lpstr>СМЫСЛ НАЗВАНИЯ.</vt:lpstr>
      <vt:lpstr>МОРАЛЬ.</vt:lpstr>
      <vt:lpstr>ГЕРОИ.</vt:lpstr>
      <vt:lpstr>СЮЖЕТ.</vt:lpstr>
      <vt:lpstr>ВЫВОДЫ.ЛИЧНОЕ ВОСПРИЯТИЕ</vt:lpstr>
      <vt:lpstr>АКТУАЛЬНОСТЬ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СКАЗКИ БОГАТЫРЬ М.Е.Салтыкова-Щедрина</dc:title>
  <dc:creator>Пользователь Windows</dc:creator>
  <cp:lastModifiedBy>Пользователь Windows</cp:lastModifiedBy>
  <cp:revision>5</cp:revision>
  <dcterms:created xsi:type="dcterms:W3CDTF">2019-01-22T08:05:14Z</dcterms:created>
  <dcterms:modified xsi:type="dcterms:W3CDTF">2019-01-22T08:54:40Z</dcterms:modified>
</cp:coreProperties>
</file>