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0099"/>
    <a:srgbClr val="000000"/>
    <a:srgbClr val="000099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591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EC458"/>
            </a:gs>
            <a:gs pos="100000">
              <a:srgbClr val="FAF6E4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B7E2E6A6-5DCC-4BA9-8A3C-757E60A24610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84B3A72A-3794-40E3-8948-0623E74F7C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2493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4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2495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5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5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24953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54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55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24957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58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59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60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61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62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63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64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24966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967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24970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24972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3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4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5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6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7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8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979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12498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C&amp;M\VSchool2007\English\ENGL0606\Dictionary\SoundFiles\girl.mp3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horse.mp3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I.mp3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jump.mp3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kiss.mp3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nose.mp3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open.mp3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plane.mp3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abc.mp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queen.mp3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sock.mp3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teeth.mp3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up.mp3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vegetable.mp3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whistle.mp3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C&amp;M\VSchool2007\English\ENGL0505\Dictionary\SoundFiles\you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C&amp;M\VSchool2007\English\ENGL0606\Dictionary\SoundFiles\friend.mp3" TargetMode="External"/><Relationship Id="rId1" Type="http://schemas.openxmlformats.org/officeDocument/2006/relationships/audio" Target="file:///C:\C&amp;M\VSchool2007\English\ENGL0606\Dictionary\SoundFiles\goodbye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basketball.mp3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606\Dictionary\SoundFiles\cowboy.mp3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dog.mp3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&amp;M\VSchool2007\English\ENGL0505\Dictionary\SoundFiles\eye.mp3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571612"/>
            <a:ext cx="7786742" cy="3201994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Английский язык</a:t>
            </a:r>
            <a:br>
              <a:rPr lang="ru-RU" sz="6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Blackoak Std" pitchFamily="50" charset="0"/>
              </a:rPr>
              <a:t>Happy English</a:t>
            </a:r>
            <a:endParaRPr lang="ru-RU" sz="6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479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85728"/>
            <a:ext cx="2000264" cy="1162050"/>
          </a:xfrm>
        </p:spPr>
        <p:txBody>
          <a:bodyPr/>
          <a:lstStyle/>
          <a:p>
            <a:r>
              <a:rPr lang="en-US" sz="7200" b="0" dirty="0" err="1" smtClean="0">
                <a:solidFill>
                  <a:srgbClr val="000099"/>
                </a:solidFill>
              </a:rPr>
              <a:t>Gg</a:t>
            </a:r>
            <a:endParaRPr lang="ru-RU" sz="7200" b="0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PDVD_003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1500174"/>
            <a:ext cx="6540510" cy="471490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0232" y="714356"/>
            <a:ext cx="3008313" cy="785819"/>
          </a:xfrm>
        </p:spPr>
        <p:txBody>
          <a:bodyPr/>
          <a:lstStyle/>
          <a:p>
            <a:endParaRPr lang="en-US" sz="5400" kern="700" dirty="0" smtClean="0">
              <a:solidFill>
                <a:srgbClr val="FF0000"/>
              </a:solidFill>
              <a:latin typeface="Elephant" pitchFamily="18" charset="0"/>
            </a:endParaRPr>
          </a:p>
          <a:p>
            <a:r>
              <a:rPr lang="en-US" sz="5400" kern="700" dirty="0" smtClean="0">
                <a:solidFill>
                  <a:srgbClr val="FFC000"/>
                </a:solidFill>
                <a:latin typeface="Elephant" pitchFamily="18" charset="0"/>
              </a:rPr>
              <a:t>girl</a:t>
            </a:r>
            <a:endParaRPr lang="ru-RU" sz="5400" kern="700" dirty="0">
              <a:solidFill>
                <a:srgbClr val="FFC000"/>
              </a:solidFill>
            </a:endParaRPr>
          </a:p>
        </p:txBody>
      </p:sp>
      <p:pic>
        <p:nvPicPr>
          <p:cNvPr id="6" name="gir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19146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Hh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2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071546"/>
            <a:ext cx="6572263" cy="5257812"/>
          </a:xfrm>
        </p:spPr>
      </p:pic>
      <p:pic>
        <p:nvPicPr>
          <p:cNvPr id="5" name="hor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062022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Ii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DVD_013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214422"/>
            <a:ext cx="6429387" cy="5143511"/>
          </a:xfrm>
        </p:spPr>
      </p:pic>
      <p:pic>
        <p:nvPicPr>
          <p:cNvPr id="5" name="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Jj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4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214422"/>
            <a:ext cx="6429387" cy="5143511"/>
          </a:xfrm>
        </p:spPr>
      </p:pic>
      <p:pic>
        <p:nvPicPr>
          <p:cNvPr id="5" name="ju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Kk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5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071546"/>
            <a:ext cx="6572263" cy="5257812"/>
          </a:xfrm>
        </p:spPr>
      </p:pic>
      <p:pic>
        <p:nvPicPr>
          <p:cNvPr id="5" name="kis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Ll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6429387" cy="5143511"/>
          </a:xfrm>
        </p:spPr>
      </p:pic>
    </p:spTree>
  </p:cSld>
  <p:clrMapOvr>
    <a:masterClrMapping/>
  </p:clrMapOvr>
  <p:transition advTm="18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Mm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643701" cy="5314962"/>
          </a:xfrm>
        </p:spPr>
      </p:pic>
    </p:spTree>
  </p:cSld>
  <p:clrMapOvr>
    <a:masterClrMapping/>
  </p:clrMapOvr>
  <p:transition advTm="185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Nn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8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285860"/>
            <a:ext cx="7000891" cy="4943484"/>
          </a:xfrm>
        </p:spPr>
      </p:pic>
      <p:pic>
        <p:nvPicPr>
          <p:cNvPr id="5" name="no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062022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Oo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DVD_019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142984"/>
            <a:ext cx="6500825" cy="5200661"/>
          </a:xfrm>
        </p:spPr>
      </p:pic>
      <p:pic>
        <p:nvPicPr>
          <p:cNvPr id="5" name="op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19146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Pp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0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071546"/>
            <a:ext cx="6429387" cy="5143511"/>
          </a:xfrm>
        </p:spPr>
      </p:pic>
      <p:pic>
        <p:nvPicPr>
          <p:cNvPr id="5" name="pla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dirty="0" smtClean="0">
                <a:solidFill>
                  <a:srgbClr val="660066"/>
                </a:solidFill>
                <a:uFill>
                  <a:solidFill>
                    <a:srgbClr val="FF0066"/>
                  </a:solidFill>
                </a:uFill>
                <a:latin typeface="Bradley Hand ITC" pitchFamily="66" charset="0"/>
              </a:rPr>
              <a:t>    </a:t>
            </a:r>
            <a:r>
              <a:rPr lang="en-US" sz="8000" b="1" dirty="0" smtClean="0">
                <a:solidFill>
                  <a:srgbClr val="660066"/>
                </a:solidFill>
                <a:uFill>
                  <a:solidFill>
                    <a:srgbClr val="FF0066"/>
                  </a:solidFill>
                </a:uFill>
                <a:latin typeface="Bradley Hand ITC" pitchFamily="66" charset="0"/>
              </a:rPr>
              <a:t>Alphabet </a:t>
            </a:r>
            <a:endParaRPr lang="ru-RU" dirty="0">
              <a:solidFill>
                <a:srgbClr val="C00000"/>
              </a:solidFill>
              <a:uFill>
                <a:solidFill>
                  <a:srgbClr val="FF0066"/>
                </a:solidFill>
              </a:u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820" u="dbl" dirty="0" smtClean="0">
                <a:solidFill>
                  <a:srgbClr val="003300"/>
                </a:solidFill>
              </a:rPr>
              <a:t>26 букв:</a:t>
            </a:r>
          </a:p>
          <a:p>
            <a:pPr algn="ctr"/>
            <a:r>
              <a:rPr lang="ru-RU" dirty="0" smtClean="0"/>
              <a:t>6 гласных</a:t>
            </a:r>
          </a:p>
          <a:p>
            <a:pPr algn="ctr"/>
            <a:r>
              <a:rPr lang="ru-RU" dirty="0" smtClean="0"/>
              <a:t>20 согласных</a:t>
            </a:r>
          </a:p>
          <a:p>
            <a:r>
              <a:rPr lang="en-US" sz="3700" b="1" dirty="0" smtClean="0">
                <a:solidFill>
                  <a:srgbClr val="FF0000"/>
                </a:solidFill>
              </a:rPr>
              <a:t>Aa</a:t>
            </a:r>
            <a:r>
              <a:rPr lang="en-US" sz="3700" dirty="0" smtClean="0">
                <a:solidFill>
                  <a:srgbClr val="0000CC"/>
                </a:solidFill>
              </a:rPr>
              <a:t>, Bb, Cc, </a:t>
            </a:r>
            <a:r>
              <a:rPr lang="en-US" sz="3700" dirty="0" err="1" smtClean="0">
                <a:solidFill>
                  <a:srgbClr val="0000CC"/>
                </a:solidFill>
              </a:rPr>
              <a:t>Dd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b="1" dirty="0" smtClean="0">
                <a:solidFill>
                  <a:srgbClr val="FF0000"/>
                </a:solidFill>
              </a:rPr>
              <a:t>Ee</a:t>
            </a:r>
            <a:r>
              <a:rPr lang="en-US" sz="3700" dirty="0" smtClean="0">
                <a:solidFill>
                  <a:srgbClr val="0000CC"/>
                </a:solidFill>
              </a:rPr>
              <a:t>, Ff, </a:t>
            </a:r>
            <a:r>
              <a:rPr lang="en-US" sz="3700" dirty="0" err="1" smtClean="0">
                <a:solidFill>
                  <a:srgbClr val="0000CC"/>
                </a:solidFill>
              </a:rPr>
              <a:t>Gg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Hh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b="1" dirty="0" smtClean="0">
                <a:solidFill>
                  <a:srgbClr val="FF0000"/>
                </a:solidFill>
              </a:rPr>
              <a:t>Ii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Jj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Kk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Ll</a:t>
            </a:r>
            <a:r>
              <a:rPr lang="en-US" sz="3700" dirty="0" smtClean="0">
                <a:solidFill>
                  <a:srgbClr val="0000CC"/>
                </a:solidFill>
              </a:rPr>
              <a:t>, Mm, </a:t>
            </a:r>
            <a:r>
              <a:rPr lang="en-US" sz="3700" dirty="0" err="1" smtClean="0">
                <a:solidFill>
                  <a:srgbClr val="0000CC"/>
                </a:solidFill>
              </a:rPr>
              <a:t>Nn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b="1" dirty="0" smtClean="0">
                <a:solidFill>
                  <a:srgbClr val="FF0000"/>
                </a:solidFill>
              </a:rPr>
              <a:t>Oo</a:t>
            </a:r>
            <a:r>
              <a:rPr lang="en-US" sz="3700" dirty="0" smtClean="0">
                <a:solidFill>
                  <a:srgbClr val="0000CC"/>
                </a:solidFill>
              </a:rPr>
              <a:t>, Pp, </a:t>
            </a:r>
            <a:r>
              <a:rPr lang="ru-RU" sz="3700" dirty="0" smtClean="0">
                <a:solidFill>
                  <a:srgbClr val="0000CC"/>
                </a:solidFill>
              </a:rPr>
              <a:t>  </a:t>
            </a:r>
          </a:p>
          <a:p>
            <a:r>
              <a:rPr lang="ru-RU" sz="3700" dirty="0" smtClean="0">
                <a:solidFill>
                  <a:srgbClr val="0000CC"/>
                </a:solidFill>
              </a:rPr>
              <a:t>      </a:t>
            </a:r>
            <a:r>
              <a:rPr lang="en-US" sz="3700" dirty="0" err="1" smtClean="0">
                <a:solidFill>
                  <a:srgbClr val="0000CC"/>
                </a:solidFill>
              </a:rPr>
              <a:t>Qq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Rr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Ss,Tt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b="1" dirty="0" smtClean="0">
                <a:solidFill>
                  <a:srgbClr val="FF0000"/>
                </a:solidFill>
              </a:rPr>
              <a:t>Uu</a:t>
            </a:r>
            <a:r>
              <a:rPr lang="en-US" sz="3700" dirty="0" smtClean="0">
                <a:solidFill>
                  <a:srgbClr val="0000CC"/>
                </a:solidFill>
              </a:rPr>
              <a:t>, Vv, </a:t>
            </a:r>
            <a:r>
              <a:rPr lang="en-US" sz="3700" dirty="0" err="1" smtClean="0">
                <a:solidFill>
                  <a:srgbClr val="0000CC"/>
                </a:solidFill>
              </a:rPr>
              <a:t>Ww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endParaRPr lang="ru-RU" sz="3700" dirty="0" smtClean="0">
              <a:solidFill>
                <a:srgbClr val="0000CC"/>
              </a:solidFill>
            </a:endParaRPr>
          </a:p>
          <a:p>
            <a:r>
              <a:rPr lang="ru-RU" sz="3700" dirty="0" smtClean="0">
                <a:solidFill>
                  <a:srgbClr val="0000CC"/>
                </a:solidFill>
              </a:rPr>
              <a:t>               </a:t>
            </a:r>
            <a:r>
              <a:rPr lang="en-US" sz="3700" dirty="0" smtClean="0">
                <a:solidFill>
                  <a:srgbClr val="0000CC"/>
                </a:solidFill>
              </a:rPr>
              <a:t>Xx, </a:t>
            </a:r>
            <a:r>
              <a:rPr lang="en-US" sz="3700" b="1" dirty="0" smtClean="0">
                <a:solidFill>
                  <a:srgbClr val="FF0000"/>
                </a:solidFill>
              </a:rPr>
              <a:t>Yy</a:t>
            </a:r>
            <a:r>
              <a:rPr lang="en-US" sz="3700" dirty="0" smtClean="0">
                <a:solidFill>
                  <a:srgbClr val="0000CC"/>
                </a:solidFill>
              </a:rPr>
              <a:t>, </a:t>
            </a:r>
            <a:r>
              <a:rPr lang="en-US" sz="3700" dirty="0" err="1" smtClean="0">
                <a:solidFill>
                  <a:srgbClr val="0000CC"/>
                </a:solidFill>
              </a:rPr>
              <a:t>Zz</a:t>
            </a:r>
            <a:endParaRPr lang="ru-RU" sz="3700" dirty="0">
              <a:solidFill>
                <a:srgbClr val="0000CC"/>
              </a:solidFill>
            </a:endParaRPr>
          </a:p>
        </p:txBody>
      </p:sp>
      <p:pic>
        <p:nvPicPr>
          <p:cNvPr id="4" name="ab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2861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19146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Qq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1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071546"/>
            <a:ext cx="6429387" cy="5143511"/>
          </a:xfrm>
        </p:spPr>
      </p:pic>
      <p:pic>
        <p:nvPicPr>
          <p:cNvPr id="5" name="que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Rr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00108"/>
            <a:ext cx="6500825" cy="5200661"/>
          </a:xfrm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133460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Ss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3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90" y="1142984"/>
            <a:ext cx="6500825" cy="5200661"/>
          </a:xfrm>
        </p:spPr>
      </p:pic>
      <p:pic>
        <p:nvPicPr>
          <p:cNvPr id="5" name="soc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133460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Tt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4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071546"/>
            <a:ext cx="6500825" cy="5200661"/>
          </a:xfrm>
        </p:spPr>
      </p:pic>
      <p:pic>
        <p:nvPicPr>
          <p:cNvPr id="5" name="teet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062022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Uu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DVD_025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071546"/>
            <a:ext cx="6429387" cy="5143511"/>
          </a:xfrm>
        </p:spPr>
      </p:pic>
      <p:pic>
        <p:nvPicPr>
          <p:cNvPr id="5" name="u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Vv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6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071546"/>
            <a:ext cx="6357949" cy="5086360"/>
          </a:xfrm>
        </p:spPr>
      </p:pic>
      <p:pic>
        <p:nvPicPr>
          <p:cNvPr id="5" name="vegetab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062022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Ww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7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171533"/>
            <a:ext cx="6429420" cy="5143537"/>
          </a:xfrm>
        </p:spPr>
      </p:pic>
      <p:pic>
        <p:nvPicPr>
          <p:cNvPr id="5" name="whist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Xx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2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429387" cy="5143511"/>
          </a:xfrm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Yy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DVD_029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57290" y="1071546"/>
            <a:ext cx="6572263" cy="5257812"/>
          </a:xfrm>
        </p:spPr>
      </p:pic>
      <p:pic>
        <p:nvPicPr>
          <p:cNvPr id="5" name="yo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Zz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3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6429387" cy="5143511"/>
          </a:xfrm>
        </p:spPr>
      </p:pic>
    </p:spTree>
  </p:cSld>
  <p:clrMapOvr>
    <a:masterClrMapping/>
  </p:clrMapOvr>
  <p:transition advTm="151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u="wavy" dirty="0" smtClean="0">
                <a:solidFill>
                  <a:srgbClr val="0000CC"/>
                </a:solidFill>
                <a:latin typeface="Mistral" pitchFamily="66" charset="0"/>
              </a:rPr>
              <a:t>Ромашка звуков</a:t>
            </a:r>
            <a:endParaRPr lang="ru-RU" sz="8000" u="wavy" dirty="0">
              <a:solidFill>
                <a:srgbClr val="0000CC"/>
              </a:solidFill>
              <a:latin typeface="Mistral" pitchFamily="66" charset="0"/>
            </a:endParaRPr>
          </a:p>
        </p:txBody>
      </p:sp>
      <p:pic>
        <p:nvPicPr>
          <p:cNvPr id="4" name="Содержимое 3" descr="P301109_19.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714488"/>
            <a:ext cx="7072362" cy="5143512"/>
          </a:xfrm>
        </p:spPr>
      </p:pic>
    </p:spTree>
  </p:cSld>
  <p:clrMapOvr>
    <a:masterClrMapping/>
  </p:clrMapOvr>
  <p:transition advTm="44881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643050"/>
            <a:ext cx="6870700" cy="1600200"/>
          </a:xfrm>
        </p:spPr>
        <p:txBody>
          <a:bodyPr/>
          <a:lstStyle/>
          <a:p>
            <a:r>
              <a:rPr lang="ru-RU" sz="8000" dirty="0" smtClean="0">
                <a:solidFill>
                  <a:srgbClr val="CC0099"/>
                </a:solidFill>
                <a:latin typeface="Arno Pro" pitchFamily="18" charset="0"/>
              </a:rPr>
              <a:t>До свидания, друзья!</a:t>
            </a:r>
            <a:endParaRPr lang="ru-RU" sz="8000" dirty="0">
              <a:solidFill>
                <a:srgbClr val="CC0099"/>
              </a:solidFill>
              <a:latin typeface="Arno Pro" pitchFamily="18" charset="0"/>
            </a:endParaRPr>
          </a:p>
        </p:txBody>
      </p:sp>
      <p:pic>
        <p:nvPicPr>
          <p:cNvPr id="3" name="goodby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14744" y="3286124"/>
            <a:ext cx="304800" cy="304800"/>
          </a:xfrm>
          <a:prstGeom prst="rect">
            <a:avLst/>
          </a:prstGeom>
        </p:spPr>
      </p:pic>
      <p:pic>
        <p:nvPicPr>
          <p:cNvPr id="4" name="friend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6870700" cy="919146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Aa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DVD_00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14488"/>
            <a:ext cx="6858048" cy="4602515"/>
          </a:xfrm>
        </p:spPr>
      </p:pic>
    </p:spTree>
  </p:cSld>
  <p:clrMapOvr>
    <a:masterClrMapping/>
  </p:clrMapOvr>
  <p:transition advTm="346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133460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Bb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07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1285860"/>
            <a:ext cx="6357982" cy="4916827"/>
          </a:xfrm>
        </p:spPr>
      </p:pic>
      <p:pic>
        <p:nvPicPr>
          <p:cNvPr id="5" name="basketbal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Cc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08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071546"/>
            <a:ext cx="6286544" cy="5072098"/>
          </a:xfrm>
        </p:spPr>
      </p:pic>
      <p:pic>
        <p:nvPicPr>
          <p:cNvPr id="5" name="cowbo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000099"/>
                </a:solidFill>
              </a:rPr>
              <a:t>Dd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09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1142984"/>
            <a:ext cx="6357949" cy="5086360"/>
          </a:xfrm>
        </p:spPr>
      </p:pic>
      <p:pic>
        <p:nvPicPr>
          <p:cNvPr id="5" name="do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90584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Ee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DVD_010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000108"/>
            <a:ext cx="6715139" cy="5372112"/>
          </a:xfrm>
        </p:spPr>
      </p:pic>
      <p:pic>
        <p:nvPicPr>
          <p:cNvPr id="5" name="ey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19146"/>
          </a:xfrm>
        </p:spPr>
        <p:txBody>
          <a:bodyPr/>
          <a:lstStyle/>
          <a:p>
            <a:r>
              <a:rPr lang="en-US" sz="7200" dirty="0" smtClean="0">
                <a:solidFill>
                  <a:srgbClr val="000099"/>
                </a:solidFill>
              </a:rPr>
              <a:t>Ff</a:t>
            </a:r>
            <a:endParaRPr lang="ru-RU" sz="7200" dirty="0">
              <a:solidFill>
                <a:srgbClr val="000099"/>
              </a:solidFill>
            </a:endParaRPr>
          </a:p>
        </p:txBody>
      </p:sp>
      <p:pic>
        <p:nvPicPr>
          <p:cNvPr id="4" name="Содержимое 3" descr="PDVD_01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6500825" cy="5200661"/>
          </a:xfrm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Тема7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90</TotalTime>
  <Words>96</Words>
  <Application>Microsoft Office PowerPoint</Application>
  <PresentationFormat>Экран (4:3)</PresentationFormat>
  <Paragraphs>38</Paragraphs>
  <Slides>30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Тема7</vt:lpstr>
      <vt:lpstr>Английский язык Happy English</vt:lpstr>
      <vt:lpstr>    Alphabet </vt:lpstr>
      <vt:lpstr>Ромашка звуков</vt:lpstr>
      <vt:lpstr>Aa</vt:lpstr>
      <vt:lpstr>Bb</vt:lpstr>
      <vt:lpstr>Cc</vt:lpstr>
      <vt:lpstr>Dd</vt:lpstr>
      <vt:lpstr>Ee</vt:lpstr>
      <vt:lpstr>Ff</vt:lpstr>
      <vt:lpstr>Gg</vt:lpstr>
      <vt:lpstr>Hh</vt:lpstr>
      <vt:lpstr>Ii</vt:lpstr>
      <vt:lpstr>Jj</vt:lpstr>
      <vt:lpstr>Kk</vt:lpstr>
      <vt:lpstr>Ll</vt:lpstr>
      <vt:lpstr>Mm</vt:lpstr>
      <vt:lpstr>Nn</vt:lpstr>
      <vt:lpstr>Oo</vt:lpstr>
      <vt:lpstr>Pp</vt:lpstr>
      <vt:lpstr>Qq</vt:lpstr>
      <vt:lpstr>Rr</vt:lpstr>
      <vt:lpstr>Ss</vt:lpstr>
      <vt:lpstr>Tt</vt:lpstr>
      <vt:lpstr>Uu</vt:lpstr>
      <vt:lpstr>Vv</vt:lpstr>
      <vt:lpstr>Ww</vt:lpstr>
      <vt:lpstr>Xx</vt:lpstr>
      <vt:lpstr>Yy</vt:lpstr>
      <vt:lpstr>Zz</vt:lpstr>
      <vt:lpstr>До свидания, друзья!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Английский язык Happy English</dc:title>
  <dc:creator>User</dc:creator>
  <cp:lastModifiedBy>User</cp:lastModifiedBy>
  <cp:revision>10</cp:revision>
  <dcterms:created xsi:type="dcterms:W3CDTF">2009-11-30T18:14:13Z</dcterms:created>
  <dcterms:modified xsi:type="dcterms:W3CDTF">2009-12-02T06:57:11Z</dcterms:modified>
</cp:coreProperties>
</file>