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5" r:id="rId4"/>
    <p:sldId id="271" r:id="rId5"/>
    <p:sldId id="272" r:id="rId6"/>
    <p:sldId id="273" r:id="rId7"/>
    <p:sldId id="274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AEC2-A4FB-4CF1-8375-0D202F01EB0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3F26-2E98-4A32-8A62-0AD675904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AEC2-A4FB-4CF1-8375-0D202F01EB0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3F26-2E98-4A32-8A62-0AD675904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AEC2-A4FB-4CF1-8375-0D202F01EB0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3F26-2E98-4A32-8A62-0AD675904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AEC2-A4FB-4CF1-8375-0D202F01EB0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3F26-2E98-4A32-8A62-0AD675904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AEC2-A4FB-4CF1-8375-0D202F01EB0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3F26-2E98-4A32-8A62-0AD675904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AEC2-A4FB-4CF1-8375-0D202F01EB0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3F26-2E98-4A32-8A62-0AD675904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AEC2-A4FB-4CF1-8375-0D202F01EB0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3F26-2E98-4A32-8A62-0AD675904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AEC2-A4FB-4CF1-8375-0D202F01EB0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3F26-2E98-4A32-8A62-0AD675904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AEC2-A4FB-4CF1-8375-0D202F01EB0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3F26-2E98-4A32-8A62-0AD675904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AEC2-A4FB-4CF1-8375-0D202F01EB0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3F26-2E98-4A32-8A62-0AD675904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AEC2-A4FB-4CF1-8375-0D202F01EB0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3F26-2E98-4A32-8A62-0AD675904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4AEC2-A4FB-4CF1-8375-0D202F01EB0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C3F26-2E98-4A32-8A62-0AD675904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G:\The%20Arctic%20vs.%20the%20Antarctic%20-%20Camille%20Seaman.mp4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Рылова\ВСЯКОЕ\Рисунки\English Pictures\English\union_ja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28151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85984" y="2714620"/>
            <a:ext cx="565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Good Afternoon!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ылова\ВСЯКОЕ\Рисунки\Школа\vopr2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71536" y="-642966"/>
            <a:ext cx="9715536" cy="710095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143472" y="714356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February 7, 2018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488" y="1357298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Arctic or Antarctic</a:t>
            </a:r>
            <a:endParaRPr lang="ru-RU" sz="3600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7" name="Picture 2" descr="E:\Рылова\ВСЯКОЕ\Рисунки\English Pictures\English\flaga-48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5338" y="5143512"/>
            <a:ext cx="646344" cy="135732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71472" y="2214554"/>
            <a:ext cx="73581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Let’s watch the video and try to tell the difference between the Arctic and the Antarctic. 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3" name="The Arctic vs. the Antarctic - Camille Seaman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3571868" y="4429132"/>
            <a:ext cx="1650969" cy="92867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714480" y="5357826"/>
            <a:ext cx="5572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https://www.youtube.com/watch?v=Z5VRoGTF60s</a:t>
            </a:r>
            <a:endParaRPr lang="be-BY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ылова\ВСЯКОЕ\Рисунки\Школа\vopr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36" y="-642966"/>
            <a:ext cx="9715536" cy="710095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143472" y="714356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February 7, 2018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488" y="1357298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Arctic or Antarctic</a:t>
            </a:r>
            <a:endParaRPr lang="ru-RU" sz="3600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7" name="Picture 2" descr="E:\Рылова\ВСЯКОЕ\Рисунки\English Pictures\English\flaga-48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5143512"/>
            <a:ext cx="646344" cy="135732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71472" y="2214554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1. What does the word “Arctic” mean?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48" y="3857628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2. What does the word “Antarctic” mean?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786" y="2928934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“Arctic” </a:t>
            </a:r>
            <a:r>
              <a:rPr lang="ru-RU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= 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“North”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4414" y="4572008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“Antarctic” </a:t>
            </a:r>
            <a:r>
              <a:rPr lang="ru-RU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= 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“</a:t>
            </a:r>
            <a:r>
              <a:rPr lang="en-US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anti-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North”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ылова\ВСЯКОЕ\Рисунки\Школа\vopr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36" y="-642966"/>
            <a:ext cx="9715536" cy="710095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143472" y="714356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February 7, 2018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488" y="1357298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Arctic or Antarctic</a:t>
            </a:r>
            <a:endParaRPr lang="ru-RU" sz="3600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7" name="Picture 2" descr="E:\Рылова\ВСЯКОЕ\Рисунки\English Pictures\English\flaga-48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5143512"/>
            <a:ext cx="646344" cy="135732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14348" y="2143116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True or false??? 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3071810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1. Penguins live in the Antarctic.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48" y="3643314"/>
            <a:ext cx="73581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2. North Pole is situated in the Arctic”.</a:t>
            </a:r>
          </a:p>
          <a:p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3. Polar bears live in the Antarctic.</a:t>
            </a:r>
          </a:p>
          <a:p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4. Antarctica is the 4</a:t>
            </a:r>
            <a:r>
              <a:rPr lang="en-US" sz="3600" i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largest continent. 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ылова\ВСЯКОЕ\Рисунки\Школа\vopr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36" y="-642966"/>
            <a:ext cx="9715536" cy="710095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143472" y="714356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February 7, 2018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488" y="1214422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Arctic or Antarctic</a:t>
            </a:r>
            <a:endParaRPr lang="ru-RU" sz="3600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1857364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Answer the questions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02" y="2333685"/>
            <a:ext cx="86439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Where is South Pole situated?</a:t>
            </a:r>
          </a:p>
          <a:p>
            <a:pPr marL="742950" indent="-742950">
              <a:buAutoNum type="arabicPeriod"/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Who lives in  the Arctic?</a:t>
            </a:r>
          </a:p>
          <a:p>
            <a:pPr marL="742950" indent="-742950">
              <a:buAutoNum type="arabicPeriod"/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What the weather like in the Antarctic?</a:t>
            </a:r>
          </a:p>
          <a:p>
            <a:pPr marL="742950" indent="-742950">
              <a:buAutoNum type="arabicPeriod"/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Why is it difficult to stand on the North Pole for a long time?</a:t>
            </a:r>
          </a:p>
          <a:p>
            <a:pPr marL="742950" indent="-742950">
              <a:buAutoNum type="arabicPeriod"/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Why is the Antarctica colder than the Arctic?</a:t>
            </a:r>
          </a:p>
          <a:p>
            <a:pPr marL="742950" indent="-742950">
              <a:buAutoNum type="arabicPeriod"/>
            </a:pPr>
            <a:endParaRPr lang="en-US" sz="3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742950" indent="-742950">
              <a:buAutoNum type="arabicPeriod"/>
            </a:pPr>
            <a:endParaRPr lang="en-US" sz="3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ылова\ВСЯКОЕ\Рисунки\Школа\vopr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36" y="-642966"/>
            <a:ext cx="9715536" cy="710095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143472" y="714356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February 7, 2018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488" y="1214422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Arctic or Antarctic</a:t>
            </a:r>
            <a:endParaRPr lang="ru-RU" sz="3600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1857364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Answer the questions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2333685"/>
            <a:ext cx="86439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Do people live in the Antarctic?</a:t>
            </a:r>
          </a:p>
          <a:p>
            <a:pPr marL="742950" indent="-742950">
              <a:buAutoNum type="arabicPeriod"/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Why are these regions so important for Earth?</a:t>
            </a:r>
          </a:p>
          <a:p>
            <a:pPr marL="742950" indent="-742950">
              <a:buAutoNum type="arabicPeriod"/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What is the biggest problem of these regions?</a:t>
            </a:r>
          </a:p>
          <a:p>
            <a:pPr marL="742950" indent="-742950">
              <a:buAutoNum type="arabicPeriod"/>
            </a:pPr>
            <a:endParaRPr lang="en-US" sz="3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742950" indent="-742950">
              <a:buAutoNum type="arabicPeriod"/>
            </a:pPr>
            <a:endParaRPr lang="en-US" sz="3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742950" indent="-742950">
              <a:buAutoNum type="arabicPeriod"/>
            </a:pPr>
            <a:endParaRPr lang="en-US" sz="3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ылова\ВСЯКОЕ\Рисунки\Школа\vopr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36" y="-642966"/>
            <a:ext cx="9715536" cy="710095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143472" y="714356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February 7, 2018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488" y="1214422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Natural disasters</a:t>
            </a:r>
            <a:endParaRPr lang="ru-RU" sz="3600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2071678"/>
            <a:ext cx="657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1. Exercise 2, page 143-144 (SB)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3000372"/>
            <a:ext cx="657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2. Exercise 1, page 77(WB)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ылова\ВСЯКОЕ\Рисунки\Школа\vopr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36" y="-600123"/>
            <a:ext cx="9715536" cy="710095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143472" y="714356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February 7, 2018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7" name="Picture 2" descr="E:\Рылова\ВСЯКОЕ\Рисунки\English Pictures\English\flaga-48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5143512"/>
            <a:ext cx="646344" cy="135732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643438" y="2143116"/>
            <a:ext cx="378621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Home task: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Упр.</a:t>
            </a:r>
            <a:r>
              <a:rPr lang="en-US" sz="3200" dirty="0" smtClean="0">
                <a:solidFill>
                  <a:schemeClr val="bg1"/>
                </a:solidFill>
                <a:latin typeface="Monotype Corsiva" pitchFamily="66" charset="0"/>
              </a:rPr>
              <a:t>1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, стр.</a:t>
            </a:r>
            <a:r>
              <a:rPr lang="en-US" sz="3200" dirty="0" smtClean="0">
                <a:solidFill>
                  <a:schemeClr val="bg1"/>
                </a:solidFill>
                <a:latin typeface="Monotype Corsiva" pitchFamily="66" charset="0"/>
              </a:rPr>
              <a:t>77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 (</a:t>
            </a:r>
            <a:r>
              <a:rPr lang="en-US" sz="3200" dirty="0" smtClean="0">
                <a:solidFill>
                  <a:schemeClr val="bg1"/>
                </a:solidFill>
                <a:latin typeface="Monotype Corsiva" pitchFamily="66" charset="0"/>
              </a:rPr>
              <a:t>WB) 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– слова наизусть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Упр.2, стр.</a:t>
            </a:r>
            <a:r>
              <a:rPr lang="en-US" sz="3200" dirty="0" smtClean="0">
                <a:solidFill>
                  <a:schemeClr val="bg1"/>
                </a:solidFill>
                <a:latin typeface="Monotype Corsiva" pitchFamily="66" charset="0"/>
              </a:rPr>
              <a:t>77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-78 (</a:t>
            </a:r>
            <a:r>
              <a:rPr lang="en-US" sz="3200" dirty="0" smtClean="0">
                <a:solidFill>
                  <a:schemeClr val="bg1"/>
                </a:solidFill>
                <a:latin typeface="Monotype Corsiva" pitchFamily="66" charset="0"/>
              </a:rPr>
              <a:t>WB)</a:t>
            </a:r>
            <a:endParaRPr lang="ru-RU" sz="32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488" y="1214422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Natural disasters</a:t>
            </a:r>
            <a:endParaRPr lang="ru-RU" sz="3600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Рылова\ВСЯКОЕ\Рисунки\English Pictures\English\union_ja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28151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14612" y="2714620"/>
            <a:ext cx="3574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Good-Bye!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265</Words>
  <Application>Microsoft Office PowerPoint</Application>
  <PresentationFormat>Экран (4:3)</PresentationFormat>
  <Paragraphs>43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Vladimir</dc:creator>
  <cp:lastModifiedBy>Home</cp:lastModifiedBy>
  <cp:revision>21</cp:revision>
  <dcterms:created xsi:type="dcterms:W3CDTF">2018-02-07T07:24:22Z</dcterms:created>
  <dcterms:modified xsi:type="dcterms:W3CDTF">2018-02-12T13:50:59Z</dcterms:modified>
</cp:coreProperties>
</file>