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72400" cy="151216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Проект  </a:t>
            </a:r>
            <a:r>
              <a:rPr lang="ru-RU" sz="3600" dirty="0" smtClean="0">
                <a:solidFill>
                  <a:schemeClr val="tx1"/>
                </a:solidFill>
              </a:rPr>
              <a:t>по  физической  культуре  на  тему : « Баскетбол  в  адаптивном  спорте»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Работу выполнила Устинова Яна Александровна:</a:t>
            </a:r>
          </a:p>
          <a:p>
            <a:r>
              <a:rPr lang="ru-RU" dirty="0" smtClean="0"/>
              <a:t> Руководитель : преподаватель физической культуры </a:t>
            </a:r>
            <a:r>
              <a:rPr lang="ru-RU" dirty="0" err="1" smtClean="0"/>
              <a:t>Войтун</a:t>
            </a:r>
            <a:r>
              <a:rPr lang="ru-RU" dirty="0" smtClean="0"/>
              <a:t> </a:t>
            </a:r>
            <a:r>
              <a:rPr lang="ru-RU" dirty="0" err="1" smtClean="0"/>
              <a:t>Зухра</a:t>
            </a:r>
            <a:r>
              <a:rPr lang="ru-RU" dirty="0" smtClean="0"/>
              <a:t> </a:t>
            </a:r>
            <a:r>
              <a:rPr lang="ru-RU" dirty="0" err="1" smtClean="0"/>
              <a:t>Шаятовна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303494"/>
            <a:ext cx="3096344" cy="232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31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Вывод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результатам подготовки и проведения проекта по физкультуре на тему «Адаптивный баскетбол» был сделан вывод, что баскетбол может стать прекрасной школой, в которой игроки учатся находить компромиссное решение, сохранять настойчивость в самых сложных ситуациях, нести личную ответственность за успех команды. Работать слаженно, всем вместе, уважать других людей, воспринимать победы и поражения как путь к самосовершенствованию.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456560"/>
            <a:ext cx="3600399" cy="240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61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Достижения. 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070" y="1556792"/>
            <a:ext cx="5398558" cy="359763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3312368" cy="24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11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6908800" cy="3886200"/>
          </a:xfrm>
        </p:spPr>
      </p:pic>
    </p:spTree>
    <p:extLst>
      <p:ext uri="{BB962C8B-B14F-4D97-AF65-F5344CB8AC3E}">
        <p14:creationId xmlns:p14="http://schemas.microsoft.com/office/powerpoint/2010/main" val="157687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476672"/>
            <a:ext cx="7543800" cy="237626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800" b="1" i="1" dirty="0" smtClean="0"/>
              <a:t>Главная сила в человеке – это сила духа. 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                                           </a:t>
            </a:r>
            <a:r>
              <a:rPr lang="ru-RU" sz="2800" b="1" dirty="0" smtClean="0"/>
              <a:t>Юрий Гагарин.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96040"/>
            <a:ext cx="6355653" cy="402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99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Введение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83143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Все привыкли к классическому баскетболу. В целом, здесь нет ничего особенного. Всё, как всегда: две команды, поле, кольцо и привычные правила. А слышали ли вы о такой разновидности спортивной игры, как </a:t>
            </a:r>
            <a:r>
              <a:rPr lang="ru-RU" b="1" dirty="0" smtClean="0"/>
              <a:t>баскетбол на колясках?</a:t>
            </a:r>
            <a:r>
              <a:rPr lang="ru-RU" dirty="0" smtClean="0"/>
              <a:t> Как происходит такая игра? И что в ней необычного?</a:t>
            </a:r>
          </a:p>
          <a:p>
            <a:r>
              <a:rPr lang="ru-RU" b="1" dirty="0" smtClean="0"/>
              <a:t>Баскетбол на колясках- </a:t>
            </a:r>
            <a:r>
              <a:rPr lang="ru-RU" dirty="0" smtClean="0"/>
              <a:t>разновидность баскетбола для спортсменов с поражениями опорно-двигательного аппарата. Для человека, получившего травму спинного мозга, или перенесшего ампутацию ног.</a:t>
            </a:r>
          </a:p>
          <a:p>
            <a:r>
              <a:rPr lang="ru-RU" dirty="0" smtClean="0"/>
              <a:t>С каждым годом во всем мире увеличивается количество инвалидов, которые зачастую оказываются оторванными от жизни. В настоящее время все больше внимания уделяется людям с ограниченными возможностями здоровья (ОВЗ), чтобы добиться их максимальной социализации и интеграции в общество: реализуются программы инклюзивного 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0393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Цель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687416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Цель моей работы- </a:t>
            </a:r>
            <a:r>
              <a:rPr lang="ru-RU" dirty="0" smtClean="0"/>
              <a:t>раскрыть суть данного вида спорта и рассмотреть его развитие в мире и в России.</a:t>
            </a:r>
          </a:p>
          <a:p>
            <a:r>
              <a:rPr lang="ru-RU" dirty="0" smtClean="0"/>
              <a:t>В нашем городе Димитровграде так же очень развит спорт для лиц ОВЗ, есть спортивная команда спортсменов колясочников по баскетболу «Форвард». Участвуя в соревнованиях, спортсмены посещают разные города, страны, расширяют свой кругозор, благодаря чему они перестают чувствовать свою неполноценность.</a:t>
            </a:r>
          </a:p>
          <a:p>
            <a:r>
              <a:rPr lang="ru-RU" dirty="0" smtClean="0"/>
              <a:t>Спорт помогает людям с ОВЗ разрешить психологические и физические проблемы, дает эмоциональную разрядку, а самое основное- приобрести новых друзей.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082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085184"/>
            <a:ext cx="6781800" cy="108701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Наши спортсмены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96194"/>
            <a:ext cx="7214734" cy="4805013"/>
          </a:xfrm>
        </p:spPr>
      </p:pic>
    </p:spTree>
    <p:extLst>
      <p:ext uri="{BB962C8B-B14F-4D97-AF65-F5344CB8AC3E}">
        <p14:creationId xmlns:p14="http://schemas.microsoft.com/office/powerpoint/2010/main" val="3959513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История  появления  баскетбола  на колясках  как вид спорта.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Баскетбол на колясках появился в 1946 году в США. Бывшие баскетболисты (и не только баскетболисты), во время второй мировой войны, получившие серьезные ранения и увечья на полях сражений, не захотели расставаться с любимой игрой и придумали «свой» баскетбол. Сейчас в него играют более в 80 странах. Число официально зарегистрированных игроков – около 25 тысяч человек. </a:t>
            </a:r>
          </a:p>
          <a:p>
            <a:r>
              <a:rPr lang="ru-RU" dirty="0" smtClean="0"/>
              <a:t>Баскетбол на колясках входит а программу </a:t>
            </a:r>
            <a:r>
              <a:rPr lang="ru-RU" dirty="0" err="1" smtClean="0"/>
              <a:t>Паралимпийских</a:t>
            </a:r>
            <a:r>
              <a:rPr lang="ru-RU" dirty="0" smtClean="0"/>
              <a:t> Игр с момента проведения первых таких соревнований среди инвалидов в Риме в 1960 году.</a:t>
            </a:r>
          </a:p>
          <a:p>
            <a:r>
              <a:rPr lang="ru-RU" dirty="0" smtClean="0"/>
              <a:t>Первая игра состоялась 25 ноября 1964 года в Бостоне.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893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История возникновения баскетбола  в России и в Димитровграде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/>
              <a:t>В России </a:t>
            </a:r>
            <a:r>
              <a:rPr lang="ru-RU" sz="1800" dirty="0" smtClean="0"/>
              <a:t>в первый раз подобные игры проведены в1990 году в Москве. Начиналось все с использования комнатных колясок в спортзале, не имеющем разметки.</a:t>
            </a:r>
          </a:p>
          <a:p>
            <a:r>
              <a:rPr lang="ru-RU" sz="1800" b="1" dirty="0" smtClean="0"/>
              <a:t>В Димитровграде </a:t>
            </a:r>
            <a:r>
              <a:rPr lang="ru-RU" sz="1800" dirty="0" smtClean="0"/>
              <a:t>в баскетбол на колясках начали играть с 2009 году. Наша команда «Форвард» принимает участие в чемпионатах России, в фестивалях и всевозможных турнирах, соревнованиях и акциях «Мы за адаптивный спорт»</a:t>
            </a:r>
          </a:p>
          <a:p>
            <a:r>
              <a:rPr lang="ru-RU" sz="1800" dirty="0" smtClean="0"/>
              <a:t>В июле 2014 года, спустя всего 3 месяца после первой тренировки, в Удмуртию на рыбалку приехали ребята – баскетболисты из Ульяновской области, они привезли с собой баскетбольные коляски. Состоялся первый товарищеский матч, «Волга» Ульяновск – «Локо». Не умеющие играть спортсмены адаптивного спорта из Ижевска были поражены игрой спортсменов из </a:t>
            </a:r>
            <a:r>
              <a:rPr lang="ru-RU" sz="1800" dirty="0" err="1" smtClean="0"/>
              <a:t>Димитровградской</a:t>
            </a:r>
            <a:r>
              <a:rPr lang="ru-RU" sz="1800" dirty="0" smtClean="0"/>
              <a:t> команды «Форвард», не говоря уже о тактике и технике защиты и нападения. Это были первые учителя, на своём примере показали основы баскетбола на колясках. Первые уроки переросли в дружбу.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70892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Занятия  спортом  очень  важны  для  всего  организма.  Это  поддерживает  тонус,  укрепляет  мышцы. Если  постоянно заниматься  спортом, то можно  побороть  постоянную   усталость  и раздраженность.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76672"/>
            <a:ext cx="5760640" cy="4320480"/>
          </a:xfrm>
        </p:spPr>
      </p:pic>
    </p:spTree>
    <p:extLst>
      <p:ext uri="{BB962C8B-B14F-4D97-AF65-F5344CB8AC3E}">
        <p14:creationId xmlns:p14="http://schemas.microsoft.com/office/powerpoint/2010/main" val="484201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Заключение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Баскетбол на колясках  дает  и физическую реабилитацию, включающую в себя восстановление в той или иной мере утраченных функций органов или же выработку компенсаторных механизмов со стороны других органов и систем, и психологическую реабилитацию, предполагающую волевую  мобилизацию на готовность к работе и деятельности спортсменов с поражением опорно-двигательного аппарата.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945432"/>
            <a:ext cx="4355976" cy="290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922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168</TotalTime>
  <Words>685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NewsPrint</vt:lpstr>
      <vt:lpstr>Проект  по  физической  культуре  на  тему : « Баскетбол  в  адаптивном  спорте»</vt:lpstr>
      <vt:lpstr> </vt:lpstr>
      <vt:lpstr>Введение</vt:lpstr>
      <vt:lpstr>Цель</vt:lpstr>
      <vt:lpstr>Наши спортсмены</vt:lpstr>
      <vt:lpstr>История  появления  баскетбола  на колясках  как вид спорта.</vt:lpstr>
      <vt:lpstr>История возникновения баскетбола  в России и в Димитровграде </vt:lpstr>
      <vt:lpstr>Занятия  спортом  очень  важны  для  всего  организма.  Это  поддерживает  тонус,  укрепляет  мышцы. Если  постоянно заниматься  спортом, то можно  побороть  постоянную   усталость  и раздраженность.</vt:lpstr>
      <vt:lpstr>Заключение</vt:lpstr>
      <vt:lpstr>Вывод </vt:lpstr>
      <vt:lpstr>Достижения. </vt:lpstr>
      <vt:lpstr>Спасибо за внимание.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физической культуре «Баскетбол в адаптивном спорте»</dc:title>
  <dc:creator>User</dc:creator>
  <cp:lastModifiedBy>админ</cp:lastModifiedBy>
  <cp:revision>20</cp:revision>
  <dcterms:created xsi:type="dcterms:W3CDTF">2021-02-03T07:56:25Z</dcterms:created>
  <dcterms:modified xsi:type="dcterms:W3CDTF">2022-01-17T15:12:18Z</dcterms:modified>
</cp:coreProperties>
</file>